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77" r:id="rId5"/>
    <p:sldId id="278" r:id="rId6"/>
    <p:sldId id="279" r:id="rId7"/>
    <p:sldId id="280" r:id="rId8"/>
    <p:sldId id="281" r:id="rId9"/>
    <p:sldId id="282" r:id="rId10"/>
    <p:sldId id="285" r:id="rId11"/>
    <p:sldId id="283" r:id="rId12"/>
    <p:sldId id="284" r:id="rId13"/>
    <p:sldId id="286" r:id="rId14"/>
    <p:sldId id="287" r:id="rId15"/>
    <p:sldId id="288" r:id="rId16"/>
    <p:sldId id="289" r:id="rId17"/>
    <p:sldId id="291" r:id="rId18"/>
    <p:sldId id="29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6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0DB4F46-635D-4070-90E7-6FDC61EDB27E}" v="2" dt="2026-09-03T13:15:32.7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11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62" y="638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thieu MONCOIFFET" userId="5881eea6-655d-436e-b931-e0ad3b183c03" providerId="ADAL" clId="{13D1EB10-7E74-4332-9EDB-B938F330E00D}"/>
    <pc:docChg chg="modSld modMainMaster">
      <pc:chgData name="Matthieu MONCOIFFET" userId="5881eea6-655d-436e-b931-e0ad3b183c03" providerId="ADAL" clId="{13D1EB10-7E74-4332-9EDB-B938F330E00D}" dt="2026-09-03T13:15:43.174" v="86" actId="20577"/>
      <pc:docMkLst>
        <pc:docMk/>
      </pc:docMkLst>
      <pc:sldChg chg="modSp mod">
        <pc:chgData name="Matthieu MONCOIFFET" userId="5881eea6-655d-436e-b931-e0ad3b183c03" providerId="ADAL" clId="{13D1EB10-7E74-4332-9EDB-B938F330E00D}" dt="2026-09-03T13:14:24.659" v="9" actId="20577"/>
        <pc:sldMkLst>
          <pc:docMk/>
          <pc:sldMk cId="3082034169" sldId="279"/>
        </pc:sldMkLst>
        <pc:spChg chg="mod">
          <ac:chgData name="Matthieu MONCOIFFET" userId="5881eea6-655d-436e-b931-e0ad3b183c03" providerId="ADAL" clId="{13D1EB10-7E74-4332-9EDB-B938F330E00D}" dt="2026-09-03T13:14:24.659" v="9" actId="20577"/>
          <ac:spMkLst>
            <pc:docMk/>
            <pc:sldMk cId="3082034169" sldId="279"/>
            <ac:spMk id="5" creationId="{B76A8F53-61BB-E576-6AE6-30ABFACAA691}"/>
          </ac:spMkLst>
        </pc:spChg>
      </pc:sldChg>
      <pc:sldChg chg="modSp mod">
        <pc:chgData name="Matthieu MONCOIFFET" userId="5881eea6-655d-436e-b931-e0ad3b183c03" providerId="ADAL" clId="{13D1EB10-7E74-4332-9EDB-B938F330E00D}" dt="2026-09-03T13:14:42.265" v="36" actId="20577"/>
        <pc:sldMkLst>
          <pc:docMk/>
          <pc:sldMk cId="1207756911" sldId="280"/>
        </pc:sldMkLst>
        <pc:spChg chg="mod">
          <ac:chgData name="Matthieu MONCOIFFET" userId="5881eea6-655d-436e-b931-e0ad3b183c03" providerId="ADAL" clId="{13D1EB10-7E74-4332-9EDB-B938F330E00D}" dt="2026-09-03T13:14:42.265" v="36" actId="20577"/>
          <ac:spMkLst>
            <pc:docMk/>
            <pc:sldMk cId="1207756911" sldId="280"/>
            <ac:spMk id="5" creationId="{0593AA1D-F945-EA90-B668-66AC1CD16298}"/>
          </ac:spMkLst>
        </pc:spChg>
      </pc:sldChg>
      <pc:sldChg chg="modSp mod">
        <pc:chgData name="Matthieu MONCOIFFET" userId="5881eea6-655d-436e-b931-e0ad3b183c03" providerId="ADAL" clId="{13D1EB10-7E74-4332-9EDB-B938F330E00D}" dt="2026-09-03T13:14:55.573" v="59" actId="20577"/>
        <pc:sldMkLst>
          <pc:docMk/>
          <pc:sldMk cId="1815054716" sldId="283"/>
        </pc:sldMkLst>
        <pc:spChg chg="mod">
          <ac:chgData name="Matthieu MONCOIFFET" userId="5881eea6-655d-436e-b931-e0ad3b183c03" providerId="ADAL" clId="{13D1EB10-7E74-4332-9EDB-B938F330E00D}" dt="2026-09-03T13:14:55.573" v="59" actId="20577"/>
          <ac:spMkLst>
            <pc:docMk/>
            <pc:sldMk cId="1815054716" sldId="283"/>
            <ac:spMk id="3" creationId="{D0B86C1B-ACA1-CB2E-AA7F-8D61E977C0EB}"/>
          </ac:spMkLst>
        </pc:spChg>
      </pc:sldChg>
      <pc:sldChg chg="modSp mod">
        <pc:chgData name="Matthieu MONCOIFFET" userId="5881eea6-655d-436e-b931-e0ad3b183c03" providerId="ADAL" clId="{13D1EB10-7E74-4332-9EDB-B938F330E00D}" dt="2026-09-03T13:15:04.363" v="68" actId="20577"/>
        <pc:sldMkLst>
          <pc:docMk/>
          <pc:sldMk cId="3020685499" sldId="284"/>
        </pc:sldMkLst>
        <pc:spChg chg="mod">
          <ac:chgData name="Matthieu MONCOIFFET" userId="5881eea6-655d-436e-b931-e0ad3b183c03" providerId="ADAL" clId="{13D1EB10-7E74-4332-9EDB-B938F330E00D}" dt="2026-09-03T13:15:04.363" v="68" actId="20577"/>
          <ac:spMkLst>
            <pc:docMk/>
            <pc:sldMk cId="3020685499" sldId="284"/>
            <ac:spMk id="5" creationId="{66253152-EA9E-84A8-784A-BF68301815C5}"/>
          </ac:spMkLst>
        </pc:spChg>
      </pc:sldChg>
      <pc:sldChg chg="modSp mod">
        <pc:chgData name="Matthieu MONCOIFFET" userId="5881eea6-655d-436e-b931-e0ad3b183c03" providerId="ADAL" clId="{13D1EB10-7E74-4332-9EDB-B938F330E00D}" dt="2026-09-03T13:15:43.174" v="86" actId="20577"/>
        <pc:sldMkLst>
          <pc:docMk/>
          <pc:sldMk cId="3843009323" sldId="289"/>
        </pc:sldMkLst>
        <pc:spChg chg="mod">
          <ac:chgData name="Matthieu MONCOIFFET" userId="5881eea6-655d-436e-b931-e0ad3b183c03" providerId="ADAL" clId="{13D1EB10-7E74-4332-9EDB-B938F330E00D}" dt="2026-09-03T13:15:43.174" v="86" actId="20577"/>
          <ac:spMkLst>
            <pc:docMk/>
            <pc:sldMk cId="3843009323" sldId="289"/>
            <ac:spMk id="6" creationId="{84F479F9-A22F-A556-70C8-7CB429DEC318}"/>
          </ac:spMkLst>
        </pc:spChg>
      </pc:sldChg>
      <pc:sldMasterChg chg="modSldLayout">
        <pc:chgData name="Matthieu MONCOIFFET" userId="5881eea6-655d-436e-b931-e0ad3b183c03" providerId="ADAL" clId="{13D1EB10-7E74-4332-9EDB-B938F330E00D}" dt="2026-09-03T13:15:32.755" v="80"/>
        <pc:sldMasterMkLst>
          <pc:docMk/>
          <pc:sldMasterMk cId="3074504718" sldId="2147483648"/>
        </pc:sldMasterMkLst>
        <pc:sldLayoutChg chg="modSp">
          <pc:chgData name="Matthieu MONCOIFFET" userId="5881eea6-655d-436e-b931-e0ad3b183c03" providerId="ADAL" clId="{13D1EB10-7E74-4332-9EDB-B938F330E00D}" dt="2026-09-03T13:15:32.755" v="80"/>
          <pc:sldLayoutMkLst>
            <pc:docMk/>
            <pc:sldMasterMk cId="3074504718" sldId="2147483648"/>
            <pc:sldLayoutMk cId="1050827904" sldId="2147483662"/>
          </pc:sldLayoutMkLst>
          <pc:spChg chg="mod">
            <ac:chgData name="Matthieu MONCOIFFET" userId="5881eea6-655d-436e-b931-e0ad3b183c03" providerId="ADAL" clId="{13D1EB10-7E74-4332-9EDB-B938F330E00D}" dt="2026-09-03T13:15:32.755" v="80"/>
            <ac:spMkLst>
              <pc:docMk/>
              <pc:sldMasterMk cId="3074504718" sldId="2147483648"/>
              <pc:sldLayoutMk cId="1050827904" sldId="2147483662"/>
              <ac:spMk id="42" creationId="{4154AAA8-055C-E39D-47EF-ED2CF224F10B}"/>
            </ac:spMkLst>
          </pc:spChg>
        </pc:sldLayoutChg>
        <pc:sldLayoutChg chg="modSp mod">
          <pc:chgData name="Matthieu MONCOIFFET" userId="5881eea6-655d-436e-b931-e0ad3b183c03" providerId="ADAL" clId="{13D1EB10-7E74-4332-9EDB-B938F330E00D}" dt="2026-09-03T13:15:26.843" v="79"/>
          <pc:sldLayoutMkLst>
            <pc:docMk/>
            <pc:sldMasterMk cId="3074504718" sldId="2147483648"/>
            <pc:sldLayoutMk cId="3953566438" sldId="2147483663"/>
          </pc:sldLayoutMkLst>
          <pc:spChg chg="mod">
            <ac:chgData name="Matthieu MONCOIFFET" userId="5881eea6-655d-436e-b931-e0ad3b183c03" providerId="ADAL" clId="{13D1EB10-7E74-4332-9EDB-B938F330E00D}" dt="2026-09-03T13:15:26.843" v="79"/>
            <ac:spMkLst>
              <pc:docMk/>
              <pc:sldMasterMk cId="3074504718" sldId="2147483648"/>
              <pc:sldLayoutMk cId="3953566438" sldId="2147483663"/>
              <ac:spMk id="38" creationId="{947186D9-16EF-08AC-4E22-26D1548B1032}"/>
            </ac:spMkLst>
          </pc:spChg>
        </pc:sldLayoutChg>
        <pc:sldLayoutChg chg="modSp mod">
          <pc:chgData name="Matthieu MONCOIFFET" userId="5881eea6-655d-436e-b931-e0ad3b183c03" providerId="ADAL" clId="{13D1EB10-7E74-4332-9EDB-B938F330E00D}" dt="2026-09-03T13:15:13.608" v="78" actId="20577"/>
          <pc:sldLayoutMkLst>
            <pc:docMk/>
            <pc:sldMasterMk cId="3074504718" sldId="2147483648"/>
            <pc:sldLayoutMk cId="2668433462" sldId="2147483666"/>
          </pc:sldLayoutMkLst>
          <pc:spChg chg="mod">
            <ac:chgData name="Matthieu MONCOIFFET" userId="5881eea6-655d-436e-b931-e0ad3b183c03" providerId="ADAL" clId="{13D1EB10-7E74-4332-9EDB-B938F330E00D}" dt="2026-09-03T13:15:13.608" v="78" actId="20577"/>
            <ac:spMkLst>
              <pc:docMk/>
              <pc:sldMasterMk cId="3074504718" sldId="2147483648"/>
              <pc:sldLayoutMk cId="2668433462" sldId="2147483666"/>
              <ac:spMk id="38" creationId="{A03C06C5-4049-E1A5-83B7-7CD1F771A2AB}"/>
            </ac:spMkLst>
          </pc:spChg>
        </pc:sldLayoutChg>
        <pc:sldLayoutChg chg="modSp">
          <pc:chgData name="Matthieu MONCOIFFET" userId="5881eea6-655d-436e-b931-e0ad3b183c03" providerId="ADAL" clId="{13D1EB10-7E74-4332-9EDB-B938F330E00D}" dt="2026-09-03T13:15:07.611" v="69"/>
          <pc:sldLayoutMkLst>
            <pc:docMk/>
            <pc:sldMasterMk cId="3074504718" sldId="2147483648"/>
            <pc:sldLayoutMk cId="2558141275" sldId="2147483667"/>
          </pc:sldLayoutMkLst>
          <pc:spChg chg="mod">
            <ac:chgData name="Matthieu MONCOIFFET" userId="5881eea6-655d-436e-b931-e0ad3b183c03" providerId="ADAL" clId="{13D1EB10-7E74-4332-9EDB-B938F330E00D}" dt="2026-09-03T13:15:07.611" v="69"/>
            <ac:spMkLst>
              <pc:docMk/>
              <pc:sldMasterMk cId="3074504718" sldId="2147483648"/>
              <pc:sldLayoutMk cId="2558141275" sldId="2147483667"/>
              <ac:spMk id="38" creationId="{A03C06C5-4049-E1A5-83B7-7CD1F771A2AB}"/>
            </ac:spMkLst>
          </pc:spChg>
        </pc:sldLayoutChg>
      </pc:sldMaster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920" b="0" i="0" u="none" strike="noStrike" kern="1200" spc="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fr-FR" sz="1800" b="1" dirty="0"/>
              <a:t>TITRE DU GRAPHIQUE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920" b="0" i="0" u="none" strike="noStrike" kern="1200" spc="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Série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D79-46BF-BD3E-CB50CCE6F70D}"/>
            </c:ext>
          </c:extLst>
        </c:ser>
        <c:ser>
          <c:idx val="1"/>
          <c:order val="1"/>
          <c:tx>
            <c:strRef>
              <c:f>Feuil1!$C$1</c:f>
              <c:strCache>
                <c:ptCount val="1"/>
                <c:pt idx="0">
                  <c:v>Série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D79-46BF-BD3E-CB50CCE6F70D}"/>
            </c:ext>
          </c:extLst>
        </c:ser>
        <c:ser>
          <c:idx val="2"/>
          <c:order val="2"/>
          <c:tx>
            <c:strRef>
              <c:f>Feuil1!$D$1</c:f>
              <c:strCache>
                <c:ptCount val="1"/>
                <c:pt idx="0">
                  <c:v>Série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Feuil1!$A$2:$A$5</c:f>
              <c:strCache>
                <c:ptCount val="4"/>
                <c:pt idx="0">
                  <c:v>Catégorie 1</c:v>
                </c:pt>
                <c:pt idx="1">
                  <c:v>Catégorie 2</c:v>
                </c:pt>
                <c:pt idx="2">
                  <c:v>Catégorie 3</c:v>
                </c:pt>
                <c:pt idx="3">
                  <c:v>Catégorie 4</c:v>
                </c:pt>
              </c:strCache>
            </c:strRef>
          </c:cat>
          <c:val>
            <c:numRef>
              <c:f>Feuil1!$D$2:$D$5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D79-46BF-BD3E-CB50CCE6F70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363063343"/>
        <c:axId val="555568048"/>
      </c:barChart>
      <c:catAx>
        <c:axId val="136306334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555568048"/>
        <c:crosses val="autoZero"/>
        <c:auto val="1"/>
        <c:lblAlgn val="ctr"/>
        <c:lblOffset val="100"/>
        <c:noMultiLvlLbl val="0"/>
      </c:catAx>
      <c:valAx>
        <c:axId val="5555680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36306334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600">
          <a:solidFill>
            <a:schemeClr val="tx2"/>
          </a:solidFill>
        </a:defRPr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2565771F-C49B-7026-4CF6-12976C49B47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F7CBC0F-4106-CA74-4CB7-E7160DFFC3E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0D3FBD-5377-4CA9-BFF5-485407903677}" type="datetimeFigureOut">
              <a:rPr lang="fr-FR" smtClean="0"/>
              <a:t>03/09/2026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1DC9EC0-206B-5BBA-484E-AAEA7B1732D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F3434B8-A507-C3C3-0C40-5665EF4F1AE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E79831-6318-4990-8A97-792932C038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6071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BED249-7610-4E74-ACB0-DE3BEBE4F2AC}" type="datetimeFigureOut">
              <a:rPr lang="fr-FR" smtClean="0"/>
              <a:t>03/09/2026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23BB91-DE17-46B5-AA40-22D79600A3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21338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uvertur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421E52C8-8E41-6E8B-8014-8960103B0268}"/>
              </a:ext>
            </a:extLst>
          </p:cNvPr>
          <p:cNvSpPr/>
          <p:nvPr userDrawn="1"/>
        </p:nvSpPr>
        <p:spPr>
          <a:xfrm>
            <a:off x="8863016" y="-7740"/>
            <a:ext cx="3328984" cy="507305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35FBD98-5245-FD46-76A6-7A508D5EFBAF}"/>
              </a:ext>
            </a:extLst>
          </p:cNvPr>
          <p:cNvSpPr/>
          <p:nvPr userDrawn="1"/>
        </p:nvSpPr>
        <p:spPr>
          <a:xfrm>
            <a:off x="8863016" y="5065316"/>
            <a:ext cx="3328984" cy="18081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836DDAA-7079-E496-D4F0-E5C093D869D8}"/>
              </a:ext>
            </a:extLst>
          </p:cNvPr>
          <p:cNvSpPr/>
          <p:nvPr userDrawn="1"/>
        </p:nvSpPr>
        <p:spPr>
          <a:xfrm rot="5400000">
            <a:off x="5045274" y="-2081411"/>
            <a:ext cx="3546078" cy="1074737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6B4E0207-F43E-2641-FB6C-801933E389B8}"/>
              </a:ext>
            </a:extLst>
          </p:cNvPr>
          <p:cNvCxnSpPr>
            <a:cxnSpLocks/>
          </p:cNvCxnSpPr>
          <p:nvPr userDrawn="1"/>
        </p:nvCxnSpPr>
        <p:spPr>
          <a:xfrm>
            <a:off x="3328985" y="3986620"/>
            <a:ext cx="635000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Forme libre : forme 11">
            <a:extLst>
              <a:ext uri="{FF2B5EF4-FFF2-40B4-BE49-F238E27FC236}">
                <a16:creationId xmlns:a16="http://schemas.microsoft.com/office/drawing/2014/main" id="{8A8EE492-C62A-3F65-5454-6A5AA20D9CF7}"/>
              </a:ext>
            </a:extLst>
          </p:cNvPr>
          <p:cNvSpPr/>
          <p:nvPr userDrawn="1"/>
        </p:nvSpPr>
        <p:spPr>
          <a:xfrm>
            <a:off x="1443037" y="1519237"/>
            <a:ext cx="693070" cy="3541961"/>
          </a:xfrm>
          <a:custGeom>
            <a:avLst/>
            <a:gdLst>
              <a:gd name="csX0" fmla="*/ 693070 w 693070"/>
              <a:gd name="csY0" fmla="*/ 1771047 h 3541961"/>
              <a:gd name="csX1" fmla="*/ 0 w 693070"/>
              <a:gd name="csY1" fmla="*/ 0 h 3541961"/>
              <a:gd name="csX2" fmla="*/ 0 w 693070"/>
              <a:gd name="csY2" fmla="*/ 3541961 h 3541961"/>
              <a:gd name="csX3" fmla="*/ 693070 w 693070"/>
              <a:gd name="csY3" fmla="*/ 1770914 h 354196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693070" h="3541961">
                <a:moveTo>
                  <a:pt x="693070" y="1771047"/>
                </a:moveTo>
                <a:cubicBezTo>
                  <a:pt x="693070" y="792836"/>
                  <a:pt x="0" y="0"/>
                  <a:pt x="0" y="0"/>
                </a:cubicBezTo>
                <a:lnTo>
                  <a:pt x="0" y="3541961"/>
                </a:lnTo>
                <a:cubicBezTo>
                  <a:pt x="0" y="3541961"/>
                  <a:pt x="693070" y="2749125"/>
                  <a:pt x="693070" y="1770914"/>
                </a:cubicBezTo>
                <a:close/>
              </a:path>
            </a:pathLst>
          </a:custGeom>
          <a:solidFill>
            <a:schemeClr val="accent2"/>
          </a:solidFill>
          <a:ln w="13154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sp>
        <p:nvSpPr>
          <p:cNvPr id="13" name="Forme libre : forme 12">
            <a:extLst>
              <a:ext uri="{FF2B5EF4-FFF2-40B4-BE49-F238E27FC236}">
                <a16:creationId xmlns:a16="http://schemas.microsoft.com/office/drawing/2014/main" id="{74820162-4E8D-49EE-1EB6-D7CC3986D897}"/>
              </a:ext>
            </a:extLst>
          </p:cNvPr>
          <p:cNvSpPr/>
          <p:nvPr userDrawn="1"/>
        </p:nvSpPr>
        <p:spPr>
          <a:xfrm>
            <a:off x="749967" y="1519237"/>
            <a:ext cx="693070" cy="3542093"/>
          </a:xfrm>
          <a:custGeom>
            <a:avLst/>
            <a:gdLst>
              <a:gd name="csX0" fmla="*/ 0 w 693070"/>
              <a:gd name="csY0" fmla="*/ 1771047 h 3542093"/>
              <a:gd name="csX1" fmla="*/ 693070 w 693070"/>
              <a:gd name="csY1" fmla="*/ 3542094 h 3542093"/>
              <a:gd name="csX2" fmla="*/ 693070 w 693070"/>
              <a:gd name="csY2" fmla="*/ 0 h 3542093"/>
              <a:gd name="csX3" fmla="*/ 0 w 693070"/>
              <a:gd name="csY3" fmla="*/ 1771047 h 354209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693070" h="3542093">
                <a:moveTo>
                  <a:pt x="0" y="1771047"/>
                </a:moveTo>
                <a:cubicBezTo>
                  <a:pt x="0" y="2749125"/>
                  <a:pt x="693070" y="3542094"/>
                  <a:pt x="693070" y="3542094"/>
                </a:cubicBezTo>
                <a:lnTo>
                  <a:pt x="693070" y="0"/>
                </a:lnTo>
                <a:cubicBezTo>
                  <a:pt x="693070" y="0"/>
                  <a:pt x="0" y="792836"/>
                  <a:pt x="0" y="1771047"/>
                </a:cubicBezTo>
                <a:close/>
              </a:path>
            </a:pathLst>
          </a:custGeom>
          <a:solidFill>
            <a:schemeClr val="tx2"/>
          </a:solidFill>
          <a:ln w="13154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CB836BC7-C5A6-6886-BCEB-2870FFF72D80}"/>
              </a:ext>
            </a:extLst>
          </p:cNvPr>
          <p:cNvGrpSpPr/>
          <p:nvPr userDrawn="1"/>
        </p:nvGrpSpPr>
        <p:grpSpPr>
          <a:xfrm>
            <a:off x="9196961" y="5689600"/>
            <a:ext cx="2661096" cy="559596"/>
            <a:chOff x="2817812" y="1341174"/>
            <a:chExt cx="6320138" cy="1329050"/>
          </a:xfrm>
        </p:grpSpPr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D39DEA61-AE5B-CF24-2073-75452E650C8C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9D4A76B0-7E35-429E-A2D5-404B41596498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96824821-AAC5-C318-CDA3-3F594E89FB47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11378E02-BF01-B82B-453F-F66C8393A42B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009347B1-5609-02F4-D434-0C95A36F3062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38EA2141-6820-F291-DBF4-2BB267D02065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AB407BAD-2846-C11E-E90E-0B8C96C556F2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6E9D2AA3-7B15-3FB0-F649-09BE455E1CDC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C952798A-4E8C-573F-D2A7-A2F1F77DA3CA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8757B93A-0EA2-3C40-0054-758A171E3362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A2BF928D-1147-E951-2105-23FCD273B8FF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4A1002AA-B864-DACF-32C8-1941DBCD3244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D66168FC-30AC-4361-8551-95B59D5F2248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orme libre : forme 27">
              <a:extLst>
                <a:ext uri="{FF2B5EF4-FFF2-40B4-BE49-F238E27FC236}">
                  <a16:creationId xmlns:a16="http://schemas.microsoft.com/office/drawing/2014/main" id="{A3AB22FA-0FF0-CC6C-5E92-26E29E9C15FC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9E2E06D3-B5C2-A608-4633-35501AAC8650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FA5EF956-D7A7-4250-A0A0-8D77E47875FB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900D446F-E168-DE90-AE1E-A5A95BF06195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0B17B06C-1BFF-7451-230F-8792BF579845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EE116F99-417C-26A0-42B8-1BF0AA4A4F31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Forme libre : forme 33">
              <a:extLst>
                <a:ext uri="{FF2B5EF4-FFF2-40B4-BE49-F238E27FC236}">
                  <a16:creationId xmlns:a16="http://schemas.microsoft.com/office/drawing/2014/main" id="{F45C2ADE-6F4A-3A72-2188-01E890B8ADC8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5" name="Forme libre : forme 34">
              <a:extLst>
                <a:ext uri="{FF2B5EF4-FFF2-40B4-BE49-F238E27FC236}">
                  <a16:creationId xmlns:a16="http://schemas.microsoft.com/office/drawing/2014/main" id="{03B33D43-4DB4-E1AC-A6AE-3A387BC7E8EA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66C22265-18CB-9BCC-6F33-0EE91D39E168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cxnSp>
        <p:nvCxnSpPr>
          <p:cNvPr id="37" name="Connecteur droit 36">
            <a:extLst>
              <a:ext uri="{FF2B5EF4-FFF2-40B4-BE49-F238E27FC236}">
                <a16:creationId xmlns:a16="http://schemas.microsoft.com/office/drawing/2014/main" id="{69704237-9BDC-5288-353B-E2C2167787C6}"/>
              </a:ext>
            </a:extLst>
          </p:cNvPr>
          <p:cNvCxnSpPr>
            <a:cxnSpLocks/>
          </p:cNvCxnSpPr>
          <p:nvPr userDrawn="1"/>
        </p:nvCxnSpPr>
        <p:spPr>
          <a:xfrm>
            <a:off x="8630443" y="6581344"/>
            <a:ext cx="0" cy="186600"/>
          </a:xfrm>
          <a:prstGeom prst="line">
            <a:avLst/>
          </a:prstGeom>
          <a:ln w="12700"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Espace réservé du texte 39">
            <a:extLst>
              <a:ext uri="{FF2B5EF4-FFF2-40B4-BE49-F238E27FC236}">
                <a16:creationId xmlns:a16="http://schemas.microsoft.com/office/drawing/2014/main" id="{0177582B-5688-F375-7F77-65D08686F34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328985" y="4153714"/>
            <a:ext cx="2669577" cy="276999"/>
          </a:xfrm>
        </p:spPr>
        <p:txBody>
          <a:bodyPr>
            <a:spAutoFit/>
          </a:bodyPr>
          <a:lstStyle>
            <a:lvl1pPr>
              <a:defRPr cap="all" baseline="0">
                <a:solidFill>
                  <a:schemeClr val="bg1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1" i="0" cap="all" spc="0" baseline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1" i="0" cap="all" spc="0" baseline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1" i="0" cap="all" spc="0" baseline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1" i="0" cap="all" spc="0" baseline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DOLOR SIT</a:t>
            </a:r>
          </a:p>
        </p:txBody>
      </p:sp>
      <p:sp>
        <p:nvSpPr>
          <p:cNvPr id="42" name="Titre 40">
            <a:extLst>
              <a:ext uri="{FF2B5EF4-FFF2-40B4-BE49-F238E27FC236}">
                <a16:creationId xmlns:a16="http://schemas.microsoft.com/office/drawing/2014/main" id="{8296946B-B24F-21FB-E962-A40E1C6F655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328985" y="1972867"/>
            <a:ext cx="3904915" cy="1846659"/>
          </a:xfrm>
        </p:spPr>
        <p:txBody>
          <a:bodyPr/>
          <a:lstStyle>
            <a:lvl1pPr>
              <a:lnSpc>
                <a:spcPct val="100000"/>
              </a:lnSpc>
              <a:defRPr sz="4000"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EXEMPLE DE TITRE </a:t>
            </a:r>
            <a:br>
              <a:rPr lang="fr-FR" dirty="0"/>
            </a:br>
            <a:r>
              <a:rPr lang="fr-FR" dirty="0"/>
              <a:t>DE PRÉSENTATION </a:t>
            </a:r>
            <a:br>
              <a:rPr lang="fr-FR" dirty="0"/>
            </a:br>
            <a:r>
              <a:rPr lang="fr-FR" dirty="0"/>
              <a:t>SUR TROIS LIGNES</a:t>
            </a:r>
          </a:p>
        </p:txBody>
      </p:sp>
      <p:sp>
        <p:nvSpPr>
          <p:cNvPr id="49" name="Espace réservé du pied de page 46">
            <a:extLst>
              <a:ext uri="{FF2B5EF4-FFF2-40B4-BE49-F238E27FC236}">
                <a16:creationId xmlns:a16="http://schemas.microsoft.com/office/drawing/2014/main" id="{D15A51D0-47F1-AD71-10BD-8C0D11D59A7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pPr algn="r"/>
            <a:r>
              <a:rPr lang="fr-FR"/>
              <a:t>Document à usage interne - Édité le XX/XX/XXXX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068047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4D56DF-5E4B-CF5A-3ECD-D08CB1CF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0D3C9DA2-83B2-962B-2B8C-6729D9A89C8B}"/>
              </a:ext>
            </a:extLst>
          </p:cNvPr>
          <p:cNvSpPr/>
          <p:nvPr userDrawn="1"/>
        </p:nvSpPr>
        <p:spPr>
          <a:xfrm rot="16200000">
            <a:off x="11644775" y="265112"/>
            <a:ext cx="384969" cy="384969"/>
          </a:xfrm>
          <a:custGeom>
            <a:avLst/>
            <a:gdLst>
              <a:gd name="csX0" fmla="*/ 384969 w 384969"/>
              <a:gd name="csY0" fmla="*/ 169625 h 384969"/>
              <a:gd name="csX1" fmla="*/ 384969 w 384969"/>
              <a:gd name="csY1" fmla="*/ 215344 h 384969"/>
              <a:gd name="csX2" fmla="*/ 215344 w 384969"/>
              <a:gd name="csY2" fmla="*/ 215344 h 384969"/>
              <a:gd name="csX3" fmla="*/ 215344 w 384969"/>
              <a:gd name="csY3" fmla="*/ 384969 h 384969"/>
              <a:gd name="csX4" fmla="*/ 169625 w 384969"/>
              <a:gd name="csY4" fmla="*/ 384969 h 384969"/>
              <a:gd name="csX5" fmla="*/ 169625 w 384969"/>
              <a:gd name="csY5" fmla="*/ 215344 h 384969"/>
              <a:gd name="csX6" fmla="*/ 0 w 384969"/>
              <a:gd name="csY6" fmla="*/ 215344 h 384969"/>
              <a:gd name="csX7" fmla="*/ 0 w 384969"/>
              <a:gd name="csY7" fmla="*/ 169625 h 384969"/>
              <a:gd name="csX8" fmla="*/ 169625 w 384969"/>
              <a:gd name="csY8" fmla="*/ 169625 h 384969"/>
              <a:gd name="csX9" fmla="*/ 169625 w 384969"/>
              <a:gd name="csY9" fmla="*/ 0 h 384969"/>
              <a:gd name="csX10" fmla="*/ 215344 w 384969"/>
              <a:gd name="csY10" fmla="*/ 0 h 384969"/>
              <a:gd name="csX11" fmla="*/ 215344 w 384969"/>
              <a:gd name="csY11" fmla="*/ 169625 h 3849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84969" h="384969">
                <a:moveTo>
                  <a:pt x="384969" y="169625"/>
                </a:moveTo>
                <a:lnTo>
                  <a:pt x="384969" y="215344"/>
                </a:lnTo>
                <a:lnTo>
                  <a:pt x="215344" y="215344"/>
                </a:lnTo>
                <a:lnTo>
                  <a:pt x="215344" y="384969"/>
                </a:lnTo>
                <a:lnTo>
                  <a:pt x="169625" y="384969"/>
                </a:lnTo>
                <a:lnTo>
                  <a:pt x="169625" y="215344"/>
                </a:lnTo>
                <a:lnTo>
                  <a:pt x="0" y="215344"/>
                </a:lnTo>
                <a:lnTo>
                  <a:pt x="0" y="169625"/>
                </a:lnTo>
                <a:lnTo>
                  <a:pt x="169625" y="169625"/>
                </a:lnTo>
                <a:lnTo>
                  <a:pt x="169625" y="0"/>
                </a:lnTo>
                <a:lnTo>
                  <a:pt x="215344" y="0"/>
                </a:lnTo>
                <a:lnTo>
                  <a:pt x="215344" y="1696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4BDF6D-DE67-7F90-D4F8-BB3350649EFA}"/>
              </a:ext>
            </a:extLst>
          </p:cNvPr>
          <p:cNvSpPr/>
          <p:nvPr userDrawn="1"/>
        </p:nvSpPr>
        <p:spPr>
          <a:xfrm>
            <a:off x="11688763" y="6491288"/>
            <a:ext cx="503237" cy="3667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4DA65C-FCB9-62C5-7F33-A5C34B3B2B20}"/>
              </a:ext>
            </a:extLst>
          </p:cNvPr>
          <p:cNvSpPr/>
          <p:nvPr userDrawn="1"/>
        </p:nvSpPr>
        <p:spPr>
          <a:xfrm>
            <a:off x="8775699" y="6491288"/>
            <a:ext cx="291305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B9BF55A-4751-2028-427B-089B4558B8E2}"/>
              </a:ext>
            </a:extLst>
          </p:cNvPr>
          <p:cNvGrpSpPr/>
          <p:nvPr userDrawn="1"/>
        </p:nvGrpSpPr>
        <p:grpSpPr>
          <a:xfrm>
            <a:off x="9918700" y="6568454"/>
            <a:ext cx="1009950" cy="212380"/>
            <a:chOff x="2817812" y="1341174"/>
            <a:chExt cx="6320138" cy="1329050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08BB7121-95B6-A3EE-3B7D-A762129B674A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67F47C11-12BA-8506-9DEA-D53C7C6E9C8C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48B7241D-6CC0-9F77-CDFC-B97A83E6BCB0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81664D6-610B-DD54-BBAF-B44B2F36ABB4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21BB4B69-EE25-6258-B5D2-BEF2F48EECEE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3A7D1FE0-E9D6-4706-EDB5-E5A8B3F75DC1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8B9D8F6C-F3B7-AF19-9A46-D779DAB680B9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27752418-B766-F96B-4A8E-3E78F2597FCA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BBC65C6E-E648-4CEC-D5F7-B5F921891B6B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948440C9-F240-C4CD-206C-DD4A4356E63D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FB95F0C1-9C6A-4870-8EF4-CACA40438B24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3EB22ED4-8382-3180-B900-DF9D8453F85E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EEF530F-7B5A-DFF4-8486-9695961082BC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54DAEF3B-7435-D178-DC45-1DEB0CCF638E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EAA5D184-20BC-AB0D-B817-FCFB0059E9DD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orme libre : forme 27">
              <a:extLst>
                <a:ext uri="{FF2B5EF4-FFF2-40B4-BE49-F238E27FC236}">
                  <a16:creationId xmlns:a16="http://schemas.microsoft.com/office/drawing/2014/main" id="{B903C736-36E0-AD96-B0EE-D79F40824C06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431C7999-C86D-160B-D7E9-764AD091882D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B96C689A-AFD3-122A-B6FC-529F149A2AF3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31659085-EB28-6DDD-3D58-2B868442511D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332BABD-AD69-D2EC-93EA-CBB307187CF6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704A8594-9E75-3A73-578A-AB2CD58F6015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E94FCA-5AEA-7996-6B28-91E87390172A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58D454FE-84E0-0629-437D-533B07E4B904}"/>
              </a:ext>
            </a:extLst>
          </p:cNvPr>
          <p:cNvCxnSpPr>
            <a:cxnSpLocks/>
          </p:cNvCxnSpPr>
          <p:nvPr userDrawn="1"/>
        </p:nvCxnSpPr>
        <p:spPr>
          <a:xfrm>
            <a:off x="8630443" y="6581344"/>
            <a:ext cx="0" cy="1866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BB28B99B-CD4A-BD1B-83A4-A6E9C5D63C41}"/>
              </a:ext>
            </a:extLst>
          </p:cNvPr>
          <p:cNvSpPr/>
          <p:nvPr userDrawn="1"/>
        </p:nvSpPr>
        <p:spPr>
          <a:xfrm>
            <a:off x="0" y="261257"/>
            <a:ext cx="8723086" cy="420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304C86-2C3B-03CE-6589-55841D6CA42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11831377" y="6590006"/>
            <a:ext cx="21800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pPr algn="ctr"/>
            <a:fld id="{E9CC00B6-4CB4-43E9-ABD7-57A55AA5A402}" type="slidenum">
              <a:rPr lang="fr-FR" smtClean="0"/>
              <a:pPr algn="ctr"/>
              <a:t>‹N°›</a:t>
            </a:fld>
            <a:endParaRPr lang="fr-FR" dirty="0"/>
          </a:p>
        </p:txBody>
      </p:sp>
      <p:sp>
        <p:nvSpPr>
          <p:cNvPr id="60" name="Titre 59">
            <a:extLst>
              <a:ext uri="{FF2B5EF4-FFF2-40B4-BE49-F238E27FC236}">
                <a16:creationId xmlns:a16="http://schemas.microsoft.com/office/drawing/2014/main" id="{0120DA87-59E7-5A55-C822-2D8AA97C09CC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501649" y="1144600"/>
            <a:ext cx="2712281" cy="738664"/>
          </a:xfrm>
        </p:spPr>
        <p:txBody>
          <a:bodyPr/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fr-FR" dirty="0"/>
              <a:t>SOMMAIRE</a:t>
            </a:r>
          </a:p>
        </p:txBody>
      </p:sp>
      <p:sp>
        <p:nvSpPr>
          <p:cNvPr id="63" name="Espace réservé du texte 61">
            <a:extLst>
              <a:ext uri="{FF2B5EF4-FFF2-40B4-BE49-F238E27FC236}">
                <a16:creationId xmlns:a16="http://schemas.microsoft.com/office/drawing/2014/main" id="{4D04C282-3FDD-A149-F7C7-B6813FF88B7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8643" y="2484397"/>
            <a:ext cx="575479" cy="738664"/>
          </a:xfrm>
        </p:spPr>
        <p:txBody>
          <a:bodyPr>
            <a:spAutoFit/>
          </a:bodyPr>
          <a:lstStyle>
            <a:lvl1pPr>
              <a:defRPr sz="4800">
                <a:solidFill>
                  <a:schemeClr val="accent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01</a:t>
            </a:r>
          </a:p>
        </p:txBody>
      </p:sp>
      <p:sp>
        <p:nvSpPr>
          <p:cNvPr id="65" name="Espace réservé du texte 64">
            <a:extLst>
              <a:ext uri="{FF2B5EF4-FFF2-40B4-BE49-F238E27FC236}">
                <a16:creationId xmlns:a16="http://schemas.microsoft.com/office/drawing/2014/main" id="{35E38080-343F-1EF1-0223-A4AC8295D81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444625" y="2612316"/>
            <a:ext cx="2709863" cy="492443"/>
          </a:xfrm>
        </p:spPr>
        <p:txBody>
          <a:bodyPr wrap="square" anchor="ctr">
            <a:spAutoFit/>
          </a:bodyPr>
          <a:lstStyle>
            <a:lvl1pPr>
              <a:spcAft>
                <a:spcPts val="0"/>
              </a:spcAft>
              <a:defRPr sz="1600" b="0"/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66" name="Espace réservé du texte 61">
            <a:extLst>
              <a:ext uri="{FF2B5EF4-FFF2-40B4-BE49-F238E27FC236}">
                <a16:creationId xmlns:a16="http://schemas.microsoft.com/office/drawing/2014/main" id="{A8CB24D2-0722-8CAA-F83A-4AF9A88C52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306888" y="2484397"/>
            <a:ext cx="654025" cy="738664"/>
          </a:xfrm>
        </p:spPr>
        <p:txBody>
          <a:bodyPr>
            <a:spAutoFit/>
          </a:bodyPr>
          <a:lstStyle>
            <a:lvl1pPr>
              <a:defRPr sz="4800">
                <a:solidFill>
                  <a:schemeClr val="accent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02</a:t>
            </a:r>
          </a:p>
        </p:txBody>
      </p:sp>
      <p:sp>
        <p:nvSpPr>
          <p:cNvPr id="67" name="Espace réservé du texte 64">
            <a:extLst>
              <a:ext uri="{FF2B5EF4-FFF2-40B4-BE49-F238E27FC236}">
                <a16:creationId xmlns:a16="http://schemas.microsoft.com/office/drawing/2014/main" id="{C3F3C291-74CF-0CA9-013D-1B6F3F39E38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252870" y="2612316"/>
            <a:ext cx="2709863" cy="492443"/>
          </a:xfrm>
        </p:spPr>
        <p:txBody>
          <a:bodyPr wrap="square" anchor="ctr">
            <a:spAutoFit/>
          </a:bodyPr>
          <a:lstStyle>
            <a:lvl1pPr>
              <a:spcAft>
                <a:spcPts val="0"/>
              </a:spcAft>
              <a:defRPr sz="1600" b="0"/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68" name="Espace réservé du texte 61">
            <a:extLst>
              <a:ext uri="{FF2B5EF4-FFF2-40B4-BE49-F238E27FC236}">
                <a16:creationId xmlns:a16="http://schemas.microsoft.com/office/drawing/2014/main" id="{96082AB1-3435-BB98-C1CA-58C502E2BD1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112126" y="2484397"/>
            <a:ext cx="654025" cy="738664"/>
          </a:xfrm>
        </p:spPr>
        <p:txBody>
          <a:bodyPr>
            <a:spAutoFit/>
          </a:bodyPr>
          <a:lstStyle>
            <a:lvl1pPr>
              <a:defRPr sz="4800">
                <a:solidFill>
                  <a:schemeClr val="accent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03</a:t>
            </a:r>
          </a:p>
        </p:txBody>
      </p:sp>
      <p:sp>
        <p:nvSpPr>
          <p:cNvPr id="69" name="Espace réservé du texte 64">
            <a:extLst>
              <a:ext uri="{FF2B5EF4-FFF2-40B4-BE49-F238E27FC236}">
                <a16:creationId xmlns:a16="http://schemas.microsoft.com/office/drawing/2014/main" id="{C8797493-CEC6-ACEF-9813-363DBC46317C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058108" y="2612316"/>
            <a:ext cx="2709863" cy="492443"/>
          </a:xfrm>
        </p:spPr>
        <p:txBody>
          <a:bodyPr wrap="square" anchor="ctr">
            <a:spAutoFit/>
          </a:bodyPr>
          <a:lstStyle>
            <a:lvl1pPr>
              <a:spcAft>
                <a:spcPts val="0"/>
              </a:spcAft>
              <a:defRPr sz="1600" b="0"/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70" name="Espace réservé du texte 61">
            <a:extLst>
              <a:ext uri="{FF2B5EF4-FFF2-40B4-BE49-F238E27FC236}">
                <a16:creationId xmlns:a16="http://schemas.microsoft.com/office/drawing/2014/main" id="{5C115DCC-EF93-1F23-F9F4-3266D1889B9C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8643" y="3810383"/>
            <a:ext cx="660437" cy="738664"/>
          </a:xfrm>
        </p:spPr>
        <p:txBody>
          <a:bodyPr>
            <a:spAutoFit/>
          </a:bodyPr>
          <a:lstStyle>
            <a:lvl1pPr>
              <a:defRPr sz="4800">
                <a:solidFill>
                  <a:schemeClr val="accent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04</a:t>
            </a:r>
          </a:p>
        </p:txBody>
      </p:sp>
      <p:sp>
        <p:nvSpPr>
          <p:cNvPr id="71" name="Espace réservé du texte 64">
            <a:extLst>
              <a:ext uri="{FF2B5EF4-FFF2-40B4-BE49-F238E27FC236}">
                <a16:creationId xmlns:a16="http://schemas.microsoft.com/office/drawing/2014/main" id="{F7D9B900-3A99-6F53-45DB-FDE35E3CD3B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444625" y="3933494"/>
            <a:ext cx="2709863" cy="492443"/>
          </a:xfrm>
        </p:spPr>
        <p:txBody>
          <a:bodyPr wrap="square" anchor="ctr">
            <a:spAutoFit/>
          </a:bodyPr>
          <a:lstStyle>
            <a:lvl1pPr>
              <a:spcAft>
                <a:spcPts val="0"/>
              </a:spcAft>
              <a:defRPr sz="1600" b="0"/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72" name="Espace réservé du texte 61">
            <a:extLst>
              <a:ext uri="{FF2B5EF4-FFF2-40B4-BE49-F238E27FC236}">
                <a16:creationId xmlns:a16="http://schemas.microsoft.com/office/drawing/2014/main" id="{587B6D52-6D55-D010-9E7C-E8D33AD51EF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306888" y="3810383"/>
            <a:ext cx="650819" cy="738664"/>
          </a:xfrm>
        </p:spPr>
        <p:txBody>
          <a:bodyPr>
            <a:spAutoFit/>
          </a:bodyPr>
          <a:lstStyle>
            <a:lvl1pPr>
              <a:defRPr sz="4800">
                <a:solidFill>
                  <a:schemeClr val="accent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05</a:t>
            </a:r>
          </a:p>
        </p:txBody>
      </p:sp>
      <p:sp>
        <p:nvSpPr>
          <p:cNvPr id="73" name="Espace réservé du texte 64">
            <a:extLst>
              <a:ext uri="{FF2B5EF4-FFF2-40B4-BE49-F238E27FC236}">
                <a16:creationId xmlns:a16="http://schemas.microsoft.com/office/drawing/2014/main" id="{4E563729-5B46-FD9D-AC78-EA1E82A5A19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252870" y="3933494"/>
            <a:ext cx="2709863" cy="492443"/>
          </a:xfrm>
        </p:spPr>
        <p:txBody>
          <a:bodyPr wrap="square" anchor="ctr">
            <a:spAutoFit/>
          </a:bodyPr>
          <a:lstStyle>
            <a:lvl1pPr>
              <a:spcAft>
                <a:spcPts val="0"/>
              </a:spcAft>
              <a:defRPr sz="1600" b="0"/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74" name="Espace réservé du texte 61">
            <a:extLst>
              <a:ext uri="{FF2B5EF4-FFF2-40B4-BE49-F238E27FC236}">
                <a16:creationId xmlns:a16="http://schemas.microsoft.com/office/drawing/2014/main" id="{3FA6FEC7-EFF0-72DE-2D27-008D99DDAA25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112126" y="3810383"/>
            <a:ext cx="670055" cy="738664"/>
          </a:xfrm>
        </p:spPr>
        <p:txBody>
          <a:bodyPr>
            <a:spAutoFit/>
          </a:bodyPr>
          <a:lstStyle>
            <a:lvl1pPr>
              <a:defRPr sz="4800">
                <a:solidFill>
                  <a:schemeClr val="accent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06</a:t>
            </a:r>
          </a:p>
        </p:txBody>
      </p:sp>
      <p:sp>
        <p:nvSpPr>
          <p:cNvPr id="75" name="Espace réservé du texte 64">
            <a:extLst>
              <a:ext uri="{FF2B5EF4-FFF2-40B4-BE49-F238E27FC236}">
                <a16:creationId xmlns:a16="http://schemas.microsoft.com/office/drawing/2014/main" id="{57442E02-ED9C-57AD-EB61-DC636C493DA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058108" y="3933494"/>
            <a:ext cx="2709863" cy="492443"/>
          </a:xfrm>
        </p:spPr>
        <p:txBody>
          <a:bodyPr wrap="square" anchor="ctr">
            <a:spAutoFit/>
          </a:bodyPr>
          <a:lstStyle>
            <a:lvl1pPr>
              <a:spcAft>
                <a:spcPts val="0"/>
              </a:spcAft>
              <a:defRPr sz="1600" b="0"/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76" name="Espace réservé du texte 61">
            <a:extLst>
              <a:ext uri="{FF2B5EF4-FFF2-40B4-BE49-F238E27FC236}">
                <a16:creationId xmlns:a16="http://schemas.microsoft.com/office/drawing/2014/main" id="{A3AA97E3-72D1-7137-8C2D-EC8888BE7EF2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498643" y="5136368"/>
            <a:ext cx="609141" cy="738664"/>
          </a:xfrm>
        </p:spPr>
        <p:txBody>
          <a:bodyPr>
            <a:spAutoFit/>
          </a:bodyPr>
          <a:lstStyle>
            <a:lvl1pPr>
              <a:defRPr sz="4800">
                <a:solidFill>
                  <a:schemeClr val="accent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07</a:t>
            </a:r>
          </a:p>
        </p:txBody>
      </p:sp>
      <p:sp>
        <p:nvSpPr>
          <p:cNvPr id="77" name="Espace réservé du texte 64">
            <a:extLst>
              <a:ext uri="{FF2B5EF4-FFF2-40B4-BE49-F238E27FC236}">
                <a16:creationId xmlns:a16="http://schemas.microsoft.com/office/drawing/2014/main" id="{BADD5112-40C4-D8FF-448B-CD036B1C13A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444625" y="5264287"/>
            <a:ext cx="2709863" cy="492443"/>
          </a:xfrm>
        </p:spPr>
        <p:txBody>
          <a:bodyPr wrap="square" anchor="ctr">
            <a:spAutoFit/>
          </a:bodyPr>
          <a:lstStyle>
            <a:lvl1pPr>
              <a:spcAft>
                <a:spcPts val="0"/>
              </a:spcAft>
              <a:defRPr sz="1600" b="0"/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78" name="Espace réservé du texte 61">
            <a:extLst>
              <a:ext uri="{FF2B5EF4-FFF2-40B4-BE49-F238E27FC236}">
                <a16:creationId xmlns:a16="http://schemas.microsoft.com/office/drawing/2014/main" id="{E3F648AA-1F5F-8B72-CF3C-5C076BB70522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4306888" y="5136368"/>
            <a:ext cx="658835" cy="738664"/>
          </a:xfrm>
        </p:spPr>
        <p:txBody>
          <a:bodyPr>
            <a:spAutoFit/>
          </a:bodyPr>
          <a:lstStyle>
            <a:lvl1pPr>
              <a:defRPr sz="4800">
                <a:solidFill>
                  <a:schemeClr val="accent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08</a:t>
            </a:r>
          </a:p>
        </p:txBody>
      </p:sp>
      <p:sp>
        <p:nvSpPr>
          <p:cNvPr id="79" name="Espace réservé du texte 64">
            <a:extLst>
              <a:ext uri="{FF2B5EF4-FFF2-40B4-BE49-F238E27FC236}">
                <a16:creationId xmlns:a16="http://schemas.microsoft.com/office/drawing/2014/main" id="{3B080A25-F42F-B832-499A-D6EBDE65A22A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5252870" y="5264287"/>
            <a:ext cx="2709863" cy="492443"/>
          </a:xfrm>
        </p:spPr>
        <p:txBody>
          <a:bodyPr wrap="square" anchor="ctr">
            <a:spAutoFit/>
          </a:bodyPr>
          <a:lstStyle>
            <a:lvl1pPr>
              <a:spcAft>
                <a:spcPts val="0"/>
              </a:spcAft>
              <a:defRPr sz="1600" b="0"/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80" name="Espace réservé du texte 61">
            <a:extLst>
              <a:ext uri="{FF2B5EF4-FFF2-40B4-BE49-F238E27FC236}">
                <a16:creationId xmlns:a16="http://schemas.microsoft.com/office/drawing/2014/main" id="{F4424D2F-A943-87F0-B4A9-A00881815EC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112126" y="5136368"/>
            <a:ext cx="670055" cy="738664"/>
          </a:xfrm>
        </p:spPr>
        <p:txBody>
          <a:bodyPr>
            <a:spAutoFit/>
          </a:bodyPr>
          <a:lstStyle>
            <a:lvl1pPr>
              <a:defRPr sz="4800">
                <a:solidFill>
                  <a:schemeClr val="accent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4800" b="1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09</a:t>
            </a:r>
          </a:p>
        </p:txBody>
      </p:sp>
      <p:sp>
        <p:nvSpPr>
          <p:cNvPr id="81" name="Espace réservé du texte 64">
            <a:extLst>
              <a:ext uri="{FF2B5EF4-FFF2-40B4-BE49-F238E27FC236}">
                <a16:creationId xmlns:a16="http://schemas.microsoft.com/office/drawing/2014/main" id="{19E382CD-8E24-6564-4A46-820E42FED6AB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058108" y="5264287"/>
            <a:ext cx="2709863" cy="492443"/>
          </a:xfrm>
        </p:spPr>
        <p:txBody>
          <a:bodyPr wrap="square" anchor="ctr">
            <a:spAutoFit/>
          </a:bodyPr>
          <a:lstStyle>
            <a:lvl1pPr>
              <a:spcAft>
                <a:spcPts val="0"/>
              </a:spcAft>
              <a:defRPr sz="1600" b="0"/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2" name="Espace réservé du texte 2">
            <a:extLst>
              <a:ext uri="{FF2B5EF4-FFF2-40B4-BE49-F238E27FC236}">
                <a16:creationId xmlns:a16="http://schemas.microsoft.com/office/drawing/2014/main" id="{B49E9CBF-788F-6E1E-F93E-0886A4DED8D2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0112222" y="334486"/>
            <a:ext cx="1349920" cy="246221"/>
          </a:xfrm>
        </p:spPr>
        <p:txBody>
          <a:bodyPr>
            <a:spAutoFit/>
          </a:bodyPr>
          <a:lstStyle>
            <a:lvl1pPr algn="r">
              <a:spcAft>
                <a:spcPts val="0"/>
              </a:spcAft>
              <a:defRPr sz="1600" cap="all" baseline="0"/>
            </a:lvl1pPr>
            <a:lvl2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/>
              <a:t>GROUPE RAGT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88105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rme libre : forme 2">
            <a:extLst>
              <a:ext uri="{FF2B5EF4-FFF2-40B4-BE49-F238E27FC236}">
                <a16:creationId xmlns:a16="http://schemas.microsoft.com/office/drawing/2014/main" id="{340C65F5-C7EA-64EB-4139-49DB0D35F205}"/>
              </a:ext>
            </a:extLst>
          </p:cNvPr>
          <p:cNvSpPr>
            <a:spLocks/>
          </p:cNvSpPr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sX0" fmla="*/ 0 w 12192000"/>
              <a:gd name="csY0" fmla="*/ 0 h 6858000"/>
              <a:gd name="csX1" fmla="*/ 12192000 w 12192000"/>
              <a:gd name="csY1" fmla="*/ 0 h 6858000"/>
              <a:gd name="csX2" fmla="*/ 12192000 w 12192000"/>
              <a:gd name="csY2" fmla="*/ 6858000 h 6858000"/>
              <a:gd name="csX3" fmla="*/ 10155506 w 12192000"/>
              <a:gd name="csY3" fmla="*/ 6858000 h 6858000"/>
              <a:gd name="csX4" fmla="*/ 10158050 w 12192000"/>
              <a:gd name="csY4" fmla="*/ 6850242 h 6858000"/>
              <a:gd name="csX5" fmla="*/ 11699058 w 12192000"/>
              <a:gd name="csY5" fmla="*/ 1926696 h 6858000"/>
              <a:gd name="csX6" fmla="*/ 9026270 w 12192000"/>
              <a:gd name="csY6" fmla="*/ 2329534 h 6858000"/>
              <a:gd name="csX7" fmla="*/ 6788296 w 12192000"/>
              <a:gd name="csY7" fmla="*/ 2361502 h 6858000"/>
              <a:gd name="csX8" fmla="*/ 6788296 w 12192000"/>
              <a:gd name="csY8" fmla="*/ 2365903 h 6858000"/>
              <a:gd name="csX9" fmla="*/ 6776798 w 12192000"/>
              <a:gd name="csY9" fmla="*/ 2361039 h 6858000"/>
              <a:gd name="csX10" fmla="*/ 6828074 w 12192000"/>
              <a:gd name="csY10" fmla="*/ 2215714 h 6858000"/>
              <a:gd name="csX11" fmla="*/ 7421326 w 12192000"/>
              <a:gd name="csY11" fmla="*/ 545549 h 6858000"/>
              <a:gd name="csX12" fmla="*/ 4750714 w 12192000"/>
              <a:gd name="csY12" fmla="*/ 116316 h 6858000"/>
              <a:gd name="csX13" fmla="*/ 4310810 w 12192000"/>
              <a:gd name="csY13" fmla="*/ 118544 h 6858000"/>
              <a:gd name="csX14" fmla="*/ 145280 w 12192000"/>
              <a:gd name="csY14" fmla="*/ 572385 h 6858000"/>
              <a:gd name="csX15" fmla="*/ 0 w 12192000"/>
              <a:gd name="csY15" fmla="*/ 601093 h 6858000"/>
              <a:gd name="csX16" fmla="*/ 0 w 12192000"/>
              <a:gd name="csY16" fmla="*/ 0 h 685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10155506" y="6858000"/>
                </a:lnTo>
                <a:lnTo>
                  <a:pt x="10158050" y="6850242"/>
                </a:lnTo>
                <a:cubicBezTo>
                  <a:pt x="10439394" y="6044577"/>
                  <a:pt x="11699058" y="1926696"/>
                  <a:pt x="11699058" y="1926696"/>
                </a:cubicBezTo>
                <a:cubicBezTo>
                  <a:pt x="11699058" y="1926696"/>
                  <a:pt x="10349878" y="2060976"/>
                  <a:pt x="9026270" y="2329534"/>
                </a:cubicBezTo>
                <a:cubicBezTo>
                  <a:pt x="8329304" y="2470201"/>
                  <a:pt x="7517238" y="2419050"/>
                  <a:pt x="6788296" y="2361502"/>
                </a:cubicBezTo>
                <a:lnTo>
                  <a:pt x="6788296" y="2365903"/>
                </a:lnTo>
                <a:lnTo>
                  <a:pt x="6776798" y="2361039"/>
                </a:lnTo>
                <a:lnTo>
                  <a:pt x="6828074" y="2215714"/>
                </a:lnTo>
                <a:cubicBezTo>
                  <a:pt x="7179666" y="1219934"/>
                  <a:pt x="7421326" y="545549"/>
                  <a:pt x="7421326" y="545549"/>
                </a:cubicBezTo>
                <a:cubicBezTo>
                  <a:pt x="6731054" y="241320"/>
                  <a:pt x="5770214" y="125725"/>
                  <a:pt x="4750714" y="116316"/>
                </a:cubicBezTo>
                <a:cubicBezTo>
                  <a:pt x="4605070" y="114972"/>
                  <a:pt x="4458230" y="115795"/>
                  <a:pt x="4310810" y="118544"/>
                </a:cubicBezTo>
                <a:cubicBezTo>
                  <a:pt x="2738330" y="147863"/>
                  <a:pt x="1099916" y="396395"/>
                  <a:pt x="145280" y="572385"/>
                </a:cubicBezTo>
                <a:lnTo>
                  <a:pt x="0" y="6010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4D56DF-5E4B-CF5A-3ECD-D08CB1CF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0D3C9DA2-83B2-962B-2B8C-6729D9A89C8B}"/>
              </a:ext>
            </a:extLst>
          </p:cNvPr>
          <p:cNvSpPr/>
          <p:nvPr userDrawn="1"/>
        </p:nvSpPr>
        <p:spPr>
          <a:xfrm rot="16200000">
            <a:off x="11644775" y="265112"/>
            <a:ext cx="384969" cy="384969"/>
          </a:xfrm>
          <a:custGeom>
            <a:avLst/>
            <a:gdLst>
              <a:gd name="csX0" fmla="*/ 384969 w 384969"/>
              <a:gd name="csY0" fmla="*/ 169625 h 384969"/>
              <a:gd name="csX1" fmla="*/ 384969 w 384969"/>
              <a:gd name="csY1" fmla="*/ 215344 h 384969"/>
              <a:gd name="csX2" fmla="*/ 215344 w 384969"/>
              <a:gd name="csY2" fmla="*/ 215344 h 384969"/>
              <a:gd name="csX3" fmla="*/ 215344 w 384969"/>
              <a:gd name="csY3" fmla="*/ 384969 h 384969"/>
              <a:gd name="csX4" fmla="*/ 169625 w 384969"/>
              <a:gd name="csY4" fmla="*/ 384969 h 384969"/>
              <a:gd name="csX5" fmla="*/ 169625 w 384969"/>
              <a:gd name="csY5" fmla="*/ 215344 h 384969"/>
              <a:gd name="csX6" fmla="*/ 0 w 384969"/>
              <a:gd name="csY6" fmla="*/ 215344 h 384969"/>
              <a:gd name="csX7" fmla="*/ 0 w 384969"/>
              <a:gd name="csY7" fmla="*/ 169625 h 384969"/>
              <a:gd name="csX8" fmla="*/ 169625 w 384969"/>
              <a:gd name="csY8" fmla="*/ 169625 h 384969"/>
              <a:gd name="csX9" fmla="*/ 169625 w 384969"/>
              <a:gd name="csY9" fmla="*/ 0 h 384969"/>
              <a:gd name="csX10" fmla="*/ 215344 w 384969"/>
              <a:gd name="csY10" fmla="*/ 0 h 384969"/>
              <a:gd name="csX11" fmla="*/ 215344 w 384969"/>
              <a:gd name="csY11" fmla="*/ 169625 h 3849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84969" h="384969">
                <a:moveTo>
                  <a:pt x="384969" y="169625"/>
                </a:moveTo>
                <a:lnTo>
                  <a:pt x="384969" y="215344"/>
                </a:lnTo>
                <a:lnTo>
                  <a:pt x="215344" y="215344"/>
                </a:lnTo>
                <a:lnTo>
                  <a:pt x="215344" y="384969"/>
                </a:lnTo>
                <a:lnTo>
                  <a:pt x="169625" y="384969"/>
                </a:lnTo>
                <a:lnTo>
                  <a:pt x="169625" y="215344"/>
                </a:lnTo>
                <a:lnTo>
                  <a:pt x="0" y="215344"/>
                </a:lnTo>
                <a:lnTo>
                  <a:pt x="0" y="169625"/>
                </a:lnTo>
                <a:lnTo>
                  <a:pt x="169625" y="169625"/>
                </a:lnTo>
                <a:lnTo>
                  <a:pt x="169625" y="0"/>
                </a:lnTo>
                <a:lnTo>
                  <a:pt x="215344" y="0"/>
                </a:lnTo>
                <a:lnTo>
                  <a:pt x="215344" y="1696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4BDF6D-DE67-7F90-D4F8-BB3350649EFA}"/>
              </a:ext>
            </a:extLst>
          </p:cNvPr>
          <p:cNvSpPr/>
          <p:nvPr userDrawn="1"/>
        </p:nvSpPr>
        <p:spPr>
          <a:xfrm>
            <a:off x="11688763" y="6491288"/>
            <a:ext cx="503237" cy="3667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4DA65C-FCB9-62C5-7F33-A5C34B3B2B20}"/>
              </a:ext>
            </a:extLst>
          </p:cNvPr>
          <p:cNvSpPr/>
          <p:nvPr userDrawn="1"/>
        </p:nvSpPr>
        <p:spPr>
          <a:xfrm>
            <a:off x="8775699" y="6491288"/>
            <a:ext cx="291305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B9BF55A-4751-2028-427B-089B4558B8E2}"/>
              </a:ext>
            </a:extLst>
          </p:cNvPr>
          <p:cNvGrpSpPr/>
          <p:nvPr userDrawn="1"/>
        </p:nvGrpSpPr>
        <p:grpSpPr>
          <a:xfrm>
            <a:off x="9918700" y="6568454"/>
            <a:ext cx="1009950" cy="212380"/>
            <a:chOff x="2817812" y="1341174"/>
            <a:chExt cx="6320138" cy="1329050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08BB7121-95B6-A3EE-3B7D-A762129B674A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67F47C11-12BA-8506-9DEA-D53C7C6E9C8C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48B7241D-6CC0-9F77-CDFC-B97A83E6BCB0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81664D6-610B-DD54-BBAF-B44B2F36ABB4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21BB4B69-EE25-6258-B5D2-BEF2F48EECEE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3A7D1FE0-E9D6-4706-EDB5-E5A8B3F75DC1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8B9D8F6C-F3B7-AF19-9A46-D779DAB680B9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27752418-B766-F96B-4A8E-3E78F2597FCA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BBC65C6E-E648-4CEC-D5F7-B5F921891B6B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948440C9-F240-C4CD-206C-DD4A4356E63D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FB95F0C1-9C6A-4870-8EF4-CACA40438B24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3EB22ED4-8382-3180-B900-DF9D8453F85E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EEF530F-7B5A-DFF4-8486-9695961082BC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54DAEF3B-7435-D178-DC45-1DEB0CCF638E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EAA5D184-20BC-AB0D-B817-FCFB0059E9DD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orme libre : forme 27">
              <a:extLst>
                <a:ext uri="{FF2B5EF4-FFF2-40B4-BE49-F238E27FC236}">
                  <a16:creationId xmlns:a16="http://schemas.microsoft.com/office/drawing/2014/main" id="{B903C736-36E0-AD96-B0EE-D79F40824C06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431C7999-C86D-160B-D7E9-764AD091882D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B96C689A-AFD3-122A-B6FC-529F149A2AF3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31659085-EB28-6DDD-3D58-2B868442511D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332BABD-AD69-D2EC-93EA-CBB307187CF6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704A8594-9E75-3A73-578A-AB2CD58F6015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E94FCA-5AEA-7996-6B28-91E87390172A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58D454FE-84E0-0629-437D-533B07E4B904}"/>
              </a:ext>
            </a:extLst>
          </p:cNvPr>
          <p:cNvCxnSpPr>
            <a:cxnSpLocks/>
          </p:cNvCxnSpPr>
          <p:nvPr userDrawn="1"/>
        </p:nvCxnSpPr>
        <p:spPr>
          <a:xfrm>
            <a:off x="8630443" y="6581344"/>
            <a:ext cx="0" cy="1866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304C86-2C3B-03CE-6589-55841D6CA42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11831377" y="6590006"/>
            <a:ext cx="21800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pPr algn="ctr"/>
            <a:fld id="{E9CC00B6-4CB4-43E9-ABD7-57A55AA5A402}" type="slidenum">
              <a:rPr lang="fr-FR" smtClean="0"/>
              <a:pPr algn="ctr"/>
              <a:t>‹N°›</a:t>
            </a:fld>
            <a:endParaRPr lang="fr-FR" dirty="0"/>
          </a:p>
        </p:txBody>
      </p:sp>
      <p:sp>
        <p:nvSpPr>
          <p:cNvPr id="42" name="Titre 41">
            <a:extLst>
              <a:ext uri="{FF2B5EF4-FFF2-40B4-BE49-F238E27FC236}">
                <a16:creationId xmlns:a16="http://schemas.microsoft.com/office/drawing/2014/main" id="{4154AAA8-055C-E39D-47EF-ED2CF224F1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613751" y="3878742"/>
            <a:ext cx="3064942" cy="1477328"/>
          </a:xfrm>
        </p:spPr>
        <p:txBody>
          <a:bodyPr/>
          <a:lstStyle>
            <a:lvl1pPr>
              <a:defRPr sz="4800"/>
            </a:lvl1pPr>
          </a:lstStyle>
          <a:p>
            <a:r>
              <a:rPr lang="fr-FR" dirty="0"/>
              <a:t>TITRE </a:t>
            </a:r>
            <a:br>
              <a:rPr lang="fr-FR" dirty="0"/>
            </a:br>
            <a:r>
              <a:rPr lang="fr-FR" dirty="0"/>
              <a:t>SANS IMAGE</a:t>
            </a:r>
          </a:p>
        </p:txBody>
      </p:sp>
      <p:sp>
        <p:nvSpPr>
          <p:cNvPr id="44" name="Espace réservé du texte 61">
            <a:extLst>
              <a:ext uri="{FF2B5EF4-FFF2-40B4-BE49-F238E27FC236}">
                <a16:creationId xmlns:a16="http://schemas.microsoft.com/office/drawing/2014/main" id="{DD1A9E04-C3F4-03A1-62B1-4A4EC1DF467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8643" y="3585210"/>
            <a:ext cx="1583767" cy="2123658"/>
          </a:xfrm>
        </p:spPr>
        <p:txBody>
          <a:bodyPr>
            <a:spAutoFit/>
          </a:bodyPr>
          <a:lstStyle>
            <a:lvl1pPr>
              <a:defRPr sz="13800" b="0">
                <a:solidFill>
                  <a:schemeClr val="accent2"/>
                </a:solidFill>
                <a:latin typeface="+mj-lt"/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38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38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38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38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38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38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38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38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01</a:t>
            </a:r>
          </a:p>
        </p:txBody>
      </p:sp>
      <p:sp>
        <p:nvSpPr>
          <p:cNvPr id="2" name="Espace réservé du texte 2">
            <a:extLst>
              <a:ext uri="{FF2B5EF4-FFF2-40B4-BE49-F238E27FC236}">
                <a16:creationId xmlns:a16="http://schemas.microsoft.com/office/drawing/2014/main" id="{57824FF0-7228-2E5D-EF6B-68C06A4929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2222" y="334486"/>
            <a:ext cx="1349920" cy="246221"/>
          </a:xfrm>
        </p:spPr>
        <p:txBody>
          <a:bodyPr>
            <a:spAutoFit/>
          </a:bodyPr>
          <a:lstStyle>
            <a:lvl1pPr algn="r">
              <a:spcAft>
                <a:spcPts val="0"/>
              </a:spcAft>
              <a:defRPr sz="1600" cap="all" baseline="0">
                <a:solidFill>
                  <a:schemeClr val="bg1"/>
                </a:solidFill>
              </a:defRPr>
            </a:lvl1pPr>
            <a:lvl2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/>
              <a:t>GROUPE RAGT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50827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apitre"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50000"/>
                    </a14:imgEffect>
                  </a14:imgLayer>
                </a14:imgProps>
              </a:ext>
            </a:extLst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rme libre : forme 2">
            <a:extLst>
              <a:ext uri="{FF2B5EF4-FFF2-40B4-BE49-F238E27FC236}">
                <a16:creationId xmlns:a16="http://schemas.microsoft.com/office/drawing/2014/main" id="{340C65F5-C7EA-64EB-4139-49DB0D35F205}"/>
              </a:ext>
            </a:extLst>
          </p:cNvPr>
          <p:cNvSpPr>
            <a:spLocks/>
          </p:cNvSpPr>
          <p:nvPr userDrawn="1"/>
        </p:nvSpPr>
        <p:spPr>
          <a:xfrm>
            <a:off x="0" y="0"/>
            <a:ext cx="12192000" cy="6858000"/>
          </a:xfrm>
          <a:custGeom>
            <a:avLst/>
            <a:gdLst>
              <a:gd name="csX0" fmla="*/ 0 w 12192000"/>
              <a:gd name="csY0" fmla="*/ 0 h 6858000"/>
              <a:gd name="csX1" fmla="*/ 12192000 w 12192000"/>
              <a:gd name="csY1" fmla="*/ 0 h 6858000"/>
              <a:gd name="csX2" fmla="*/ 12192000 w 12192000"/>
              <a:gd name="csY2" fmla="*/ 6858000 h 6858000"/>
              <a:gd name="csX3" fmla="*/ 10155506 w 12192000"/>
              <a:gd name="csY3" fmla="*/ 6858000 h 6858000"/>
              <a:gd name="csX4" fmla="*/ 10158050 w 12192000"/>
              <a:gd name="csY4" fmla="*/ 6850242 h 6858000"/>
              <a:gd name="csX5" fmla="*/ 11699058 w 12192000"/>
              <a:gd name="csY5" fmla="*/ 1926696 h 6858000"/>
              <a:gd name="csX6" fmla="*/ 9026270 w 12192000"/>
              <a:gd name="csY6" fmla="*/ 2329534 h 6858000"/>
              <a:gd name="csX7" fmla="*/ 6788296 w 12192000"/>
              <a:gd name="csY7" fmla="*/ 2361502 h 6858000"/>
              <a:gd name="csX8" fmla="*/ 6788296 w 12192000"/>
              <a:gd name="csY8" fmla="*/ 2365903 h 6858000"/>
              <a:gd name="csX9" fmla="*/ 6776798 w 12192000"/>
              <a:gd name="csY9" fmla="*/ 2361039 h 6858000"/>
              <a:gd name="csX10" fmla="*/ 6828074 w 12192000"/>
              <a:gd name="csY10" fmla="*/ 2215714 h 6858000"/>
              <a:gd name="csX11" fmla="*/ 7421326 w 12192000"/>
              <a:gd name="csY11" fmla="*/ 545549 h 6858000"/>
              <a:gd name="csX12" fmla="*/ 4750714 w 12192000"/>
              <a:gd name="csY12" fmla="*/ 116316 h 6858000"/>
              <a:gd name="csX13" fmla="*/ 4310810 w 12192000"/>
              <a:gd name="csY13" fmla="*/ 118544 h 6858000"/>
              <a:gd name="csX14" fmla="*/ 145280 w 12192000"/>
              <a:gd name="csY14" fmla="*/ 572385 h 6858000"/>
              <a:gd name="csX15" fmla="*/ 0 w 12192000"/>
              <a:gd name="csY15" fmla="*/ 601093 h 6858000"/>
              <a:gd name="csX16" fmla="*/ 0 w 12192000"/>
              <a:gd name="csY16" fmla="*/ 0 h 68580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10155506" y="6858000"/>
                </a:lnTo>
                <a:lnTo>
                  <a:pt x="10158050" y="6850242"/>
                </a:lnTo>
                <a:cubicBezTo>
                  <a:pt x="10439394" y="6044577"/>
                  <a:pt x="11699058" y="1926696"/>
                  <a:pt x="11699058" y="1926696"/>
                </a:cubicBezTo>
                <a:cubicBezTo>
                  <a:pt x="11699058" y="1926696"/>
                  <a:pt x="10349878" y="2060976"/>
                  <a:pt x="9026270" y="2329534"/>
                </a:cubicBezTo>
                <a:cubicBezTo>
                  <a:pt x="8329304" y="2470201"/>
                  <a:pt x="7517238" y="2419050"/>
                  <a:pt x="6788296" y="2361502"/>
                </a:cubicBezTo>
                <a:lnTo>
                  <a:pt x="6788296" y="2365903"/>
                </a:lnTo>
                <a:lnTo>
                  <a:pt x="6776798" y="2361039"/>
                </a:lnTo>
                <a:lnTo>
                  <a:pt x="6828074" y="2215714"/>
                </a:lnTo>
                <a:cubicBezTo>
                  <a:pt x="7179666" y="1219934"/>
                  <a:pt x="7421326" y="545549"/>
                  <a:pt x="7421326" y="545549"/>
                </a:cubicBezTo>
                <a:cubicBezTo>
                  <a:pt x="6731054" y="241320"/>
                  <a:pt x="5770214" y="125725"/>
                  <a:pt x="4750714" y="116316"/>
                </a:cubicBezTo>
                <a:cubicBezTo>
                  <a:pt x="4605070" y="114972"/>
                  <a:pt x="4458230" y="115795"/>
                  <a:pt x="4310810" y="118544"/>
                </a:cubicBezTo>
                <a:cubicBezTo>
                  <a:pt x="2738330" y="147863"/>
                  <a:pt x="1099916" y="396395"/>
                  <a:pt x="145280" y="572385"/>
                </a:cubicBezTo>
                <a:lnTo>
                  <a:pt x="0" y="6010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4D56DF-5E4B-CF5A-3ECD-D08CB1CF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0D3C9DA2-83B2-962B-2B8C-6729D9A89C8B}"/>
              </a:ext>
            </a:extLst>
          </p:cNvPr>
          <p:cNvSpPr/>
          <p:nvPr userDrawn="1"/>
        </p:nvSpPr>
        <p:spPr>
          <a:xfrm rot="16200000">
            <a:off x="11644775" y="265112"/>
            <a:ext cx="384969" cy="384969"/>
          </a:xfrm>
          <a:custGeom>
            <a:avLst/>
            <a:gdLst>
              <a:gd name="csX0" fmla="*/ 384969 w 384969"/>
              <a:gd name="csY0" fmla="*/ 169625 h 384969"/>
              <a:gd name="csX1" fmla="*/ 384969 w 384969"/>
              <a:gd name="csY1" fmla="*/ 215344 h 384969"/>
              <a:gd name="csX2" fmla="*/ 215344 w 384969"/>
              <a:gd name="csY2" fmla="*/ 215344 h 384969"/>
              <a:gd name="csX3" fmla="*/ 215344 w 384969"/>
              <a:gd name="csY3" fmla="*/ 384969 h 384969"/>
              <a:gd name="csX4" fmla="*/ 169625 w 384969"/>
              <a:gd name="csY4" fmla="*/ 384969 h 384969"/>
              <a:gd name="csX5" fmla="*/ 169625 w 384969"/>
              <a:gd name="csY5" fmla="*/ 215344 h 384969"/>
              <a:gd name="csX6" fmla="*/ 0 w 384969"/>
              <a:gd name="csY6" fmla="*/ 215344 h 384969"/>
              <a:gd name="csX7" fmla="*/ 0 w 384969"/>
              <a:gd name="csY7" fmla="*/ 169625 h 384969"/>
              <a:gd name="csX8" fmla="*/ 169625 w 384969"/>
              <a:gd name="csY8" fmla="*/ 169625 h 384969"/>
              <a:gd name="csX9" fmla="*/ 169625 w 384969"/>
              <a:gd name="csY9" fmla="*/ 0 h 384969"/>
              <a:gd name="csX10" fmla="*/ 215344 w 384969"/>
              <a:gd name="csY10" fmla="*/ 0 h 384969"/>
              <a:gd name="csX11" fmla="*/ 215344 w 384969"/>
              <a:gd name="csY11" fmla="*/ 169625 h 3849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84969" h="384969">
                <a:moveTo>
                  <a:pt x="384969" y="169625"/>
                </a:moveTo>
                <a:lnTo>
                  <a:pt x="384969" y="215344"/>
                </a:lnTo>
                <a:lnTo>
                  <a:pt x="215344" y="215344"/>
                </a:lnTo>
                <a:lnTo>
                  <a:pt x="215344" y="384969"/>
                </a:lnTo>
                <a:lnTo>
                  <a:pt x="169625" y="384969"/>
                </a:lnTo>
                <a:lnTo>
                  <a:pt x="169625" y="215344"/>
                </a:lnTo>
                <a:lnTo>
                  <a:pt x="0" y="215344"/>
                </a:lnTo>
                <a:lnTo>
                  <a:pt x="0" y="169625"/>
                </a:lnTo>
                <a:lnTo>
                  <a:pt x="169625" y="169625"/>
                </a:lnTo>
                <a:lnTo>
                  <a:pt x="169625" y="0"/>
                </a:lnTo>
                <a:lnTo>
                  <a:pt x="215344" y="0"/>
                </a:lnTo>
                <a:lnTo>
                  <a:pt x="215344" y="1696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4BDF6D-DE67-7F90-D4F8-BB3350649EFA}"/>
              </a:ext>
            </a:extLst>
          </p:cNvPr>
          <p:cNvSpPr/>
          <p:nvPr userDrawn="1"/>
        </p:nvSpPr>
        <p:spPr>
          <a:xfrm>
            <a:off x="11688763" y="6491288"/>
            <a:ext cx="503237" cy="3667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4DA65C-FCB9-62C5-7F33-A5C34B3B2B20}"/>
              </a:ext>
            </a:extLst>
          </p:cNvPr>
          <p:cNvSpPr/>
          <p:nvPr userDrawn="1"/>
        </p:nvSpPr>
        <p:spPr>
          <a:xfrm>
            <a:off x="8775699" y="6491288"/>
            <a:ext cx="291305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B9BF55A-4751-2028-427B-089B4558B8E2}"/>
              </a:ext>
            </a:extLst>
          </p:cNvPr>
          <p:cNvGrpSpPr/>
          <p:nvPr userDrawn="1"/>
        </p:nvGrpSpPr>
        <p:grpSpPr>
          <a:xfrm>
            <a:off x="9918700" y="6568454"/>
            <a:ext cx="1009950" cy="212380"/>
            <a:chOff x="2817812" y="1341174"/>
            <a:chExt cx="6320138" cy="1329050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08BB7121-95B6-A3EE-3B7D-A762129B674A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67F47C11-12BA-8506-9DEA-D53C7C6E9C8C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48B7241D-6CC0-9F77-CDFC-B97A83E6BCB0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81664D6-610B-DD54-BBAF-B44B2F36ABB4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21BB4B69-EE25-6258-B5D2-BEF2F48EECEE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3A7D1FE0-E9D6-4706-EDB5-E5A8B3F75DC1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8B9D8F6C-F3B7-AF19-9A46-D779DAB680B9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27752418-B766-F96B-4A8E-3E78F2597FCA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BBC65C6E-E648-4CEC-D5F7-B5F921891B6B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948440C9-F240-C4CD-206C-DD4A4356E63D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FB95F0C1-9C6A-4870-8EF4-CACA40438B24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3EB22ED4-8382-3180-B900-DF9D8453F85E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EEF530F-7B5A-DFF4-8486-9695961082BC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54DAEF3B-7435-D178-DC45-1DEB0CCF638E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EAA5D184-20BC-AB0D-B817-FCFB0059E9DD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orme libre : forme 27">
              <a:extLst>
                <a:ext uri="{FF2B5EF4-FFF2-40B4-BE49-F238E27FC236}">
                  <a16:creationId xmlns:a16="http://schemas.microsoft.com/office/drawing/2014/main" id="{B903C736-36E0-AD96-B0EE-D79F40824C06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431C7999-C86D-160B-D7E9-764AD091882D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B96C689A-AFD3-122A-B6FC-529F149A2AF3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31659085-EB28-6DDD-3D58-2B868442511D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332BABD-AD69-D2EC-93EA-CBB307187CF6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704A8594-9E75-3A73-578A-AB2CD58F6015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E94FCA-5AEA-7996-6B28-91E87390172A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58D454FE-84E0-0629-437D-533B07E4B904}"/>
              </a:ext>
            </a:extLst>
          </p:cNvPr>
          <p:cNvCxnSpPr>
            <a:cxnSpLocks/>
          </p:cNvCxnSpPr>
          <p:nvPr userDrawn="1"/>
        </p:nvCxnSpPr>
        <p:spPr>
          <a:xfrm>
            <a:off x="8630443" y="6581344"/>
            <a:ext cx="0" cy="1866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304C86-2C3B-03CE-6589-55841D6CA42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11831377" y="6590006"/>
            <a:ext cx="21800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pPr algn="ctr"/>
            <a:fld id="{E9CC00B6-4CB4-43E9-ABD7-57A55AA5A402}" type="slidenum">
              <a:rPr lang="fr-FR" smtClean="0"/>
              <a:pPr algn="ctr"/>
              <a:t>‹N°›</a:t>
            </a:fld>
            <a:endParaRPr lang="fr-FR" dirty="0"/>
          </a:p>
        </p:txBody>
      </p:sp>
      <p:sp>
        <p:nvSpPr>
          <p:cNvPr id="38" name="Titre 41">
            <a:extLst>
              <a:ext uri="{FF2B5EF4-FFF2-40B4-BE49-F238E27FC236}">
                <a16:creationId xmlns:a16="http://schemas.microsoft.com/office/drawing/2014/main" id="{947186D9-16EF-08AC-4E22-26D1548B10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1648" y="1951672"/>
            <a:ext cx="5537202" cy="1477328"/>
          </a:xfrm>
        </p:spPr>
        <p:txBody>
          <a:bodyPr wrap="square" anchor="b">
            <a:spAutoFit/>
          </a:bodyPr>
          <a:lstStyle>
            <a:lvl1pPr>
              <a:defRPr sz="4800"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</a:t>
            </a:r>
            <a:br>
              <a:rPr lang="fr-FR" dirty="0"/>
            </a:br>
            <a:r>
              <a:rPr lang="fr-FR" dirty="0"/>
              <a:t>AVEC IMAGE</a:t>
            </a:r>
          </a:p>
        </p:txBody>
      </p:sp>
      <p:sp>
        <p:nvSpPr>
          <p:cNvPr id="41" name="Espace réservé du texte 39">
            <a:extLst>
              <a:ext uri="{FF2B5EF4-FFF2-40B4-BE49-F238E27FC236}">
                <a16:creationId xmlns:a16="http://schemas.microsoft.com/office/drawing/2014/main" id="{7465F4E6-1B3B-57C9-9D7C-FBE96926D5D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1649" y="3432810"/>
            <a:ext cx="5537202" cy="1107996"/>
          </a:xfrm>
        </p:spPr>
        <p:txBody>
          <a:bodyPr wrap="square">
            <a:spAutoFit/>
          </a:bodyPr>
          <a:lstStyle>
            <a:lvl1pPr>
              <a:spcAft>
                <a:spcPts val="0"/>
              </a:spcAft>
              <a:defRPr>
                <a:solidFill>
                  <a:schemeClr val="bg1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br>
              <a:rPr lang="fr-FR" dirty="0"/>
            </a:b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 </a:t>
            </a:r>
            <a:r>
              <a:rPr lang="fr-FR" dirty="0" err="1"/>
              <a:t>sed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do </a:t>
            </a:r>
            <a:r>
              <a:rPr lang="fr-FR" dirty="0" err="1"/>
              <a:t>eiusmod</a:t>
            </a:r>
            <a:r>
              <a:rPr lang="fr-FR" dirty="0"/>
              <a:t> </a:t>
            </a:r>
            <a:r>
              <a:rPr lang="fr-FR" dirty="0" err="1"/>
              <a:t>tempor</a:t>
            </a:r>
            <a:r>
              <a:rPr lang="fr-FR" dirty="0"/>
              <a:t> </a:t>
            </a:r>
            <a:r>
              <a:rPr lang="fr-FR" dirty="0" err="1"/>
              <a:t>incididunt</a:t>
            </a:r>
            <a:r>
              <a:rPr lang="fr-FR" dirty="0"/>
              <a:t> ut</a:t>
            </a:r>
            <a:br>
              <a:rPr lang="fr-FR" dirty="0"/>
            </a:br>
            <a:r>
              <a:rPr lang="fr-FR" dirty="0"/>
              <a:t> </a:t>
            </a:r>
            <a:r>
              <a:rPr lang="fr-FR" dirty="0" err="1"/>
              <a:t>labore</a:t>
            </a:r>
            <a:r>
              <a:rPr lang="fr-FR" dirty="0"/>
              <a:t> et </a:t>
            </a:r>
            <a:r>
              <a:rPr lang="fr-FR" dirty="0" err="1"/>
              <a:t>dolore</a:t>
            </a:r>
            <a:r>
              <a:rPr lang="fr-FR" dirty="0"/>
              <a:t> magna </a:t>
            </a:r>
            <a:r>
              <a:rPr lang="fr-FR" dirty="0" err="1"/>
              <a:t>aliqua</a:t>
            </a:r>
            <a:endParaRPr lang="fr-FR" dirty="0"/>
          </a:p>
        </p:txBody>
      </p:sp>
      <p:sp>
        <p:nvSpPr>
          <p:cNvPr id="2" name="Espace réservé du texte 2">
            <a:extLst>
              <a:ext uri="{FF2B5EF4-FFF2-40B4-BE49-F238E27FC236}">
                <a16:creationId xmlns:a16="http://schemas.microsoft.com/office/drawing/2014/main" id="{C921AB5F-6AA4-20B9-4FC7-3E3AB4582824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2222" y="334486"/>
            <a:ext cx="1349920" cy="246221"/>
          </a:xfrm>
        </p:spPr>
        <p:txBody>
          <a:bodyPr>
            <a:spAutoFit/>
          </a:bodyPr>
          <a:lstStyle>
            <a:lvl1pPr algn="r">
              <a:spcAft>
                <a:spcPts val="0"/>
              </a:spcAft>
              <a:defRPr sz="1600" cap="all" baseline="0">
                <a:solidFill>
                  <a:schemeClr val="bg1"/>
                </a:solidFill>
              </a:defRPr>
            </a:lvl1pPr>
            <a:lvl2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/>
              <a:t>GROUPE RAGT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53566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bloc de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4D56DF-5E4B-CF5A-3ECD-D08CB1CF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0D3C9DA2-83B2-962B-2B8C-6729D9A89C8B}"/>
              </a:ext>
            </a:extLst>
          </p:cNvPr>
          <p:cNvSpPr/>
          <p:nvPr userDrawn="1"/>
        </p:nvSpPr>
        <p:spPr>
          <a:xfrm rot="16200000">
            <a:off x="11644775" y="265112"/>
            <a:ext cx="384969" cy="384969"/>
          </a:xfrm>
          <a:custGeom>
            <a:avLst/>
            <a:gdLst>
              <a:gd name="csX0" fmla="*/ 384969 w 384969"/>
              <a:gd name="csY0" fmla="*/ 169625 h 384969"/>
              <a:gd name="csX1" fmla="*/ 384969 w 384969"/>
              <a:gd name="csY1" fmla="*/ 215344 h 384969"/>
              <a:gd name="csX2" fmla="*/ 215344 w 384969"/>
              <a:gd name="csY2" fmla="*/ 215344 h 384969"/>
              <a:gd name="csX3" fmla="*/ 215344 w 384969"/>
              <a:gd name="csY3" fmla="*/ 384969 h 384969"/>
              <a:gd name="csX4" fmla="*/ 169625 w 384969"/>
              <a:gd name="csY4" fmla="*/ 384969 h 384969"/>
              <a:gd name="csX5" fmla="*/ 169625 w 384969"/>
              <a:gd name="csY5" fmla="*/ 215344 h 384969"/>
              <a:gd name="csX6" fmla="*/ 0 w 384969"/>
              <a:gd name="csY6" fmla="*/ 215344 h 384969"/>
              <a:gd name="csX7" fmla="*/ 0 w 384969"/>
              <a:gd name="csY7" fmla="*/ 169625 h 384969"/>
              <a:gd name="csX8" fmla="*/ 169625 w 384969"/>
              <a:gd name="csY8" fmla="*/ 169625 h 384969"/>
              <a:gd name="csX9" fmla="*/ 169625 w 384969"/>
              <a:gd name="csY9" fmla="*/ 0 h 384969"/>
              <a:gd name="csX10" fmla="*/ 215344 w 384969"/>
              <a:gd name="csY10" fmla="*/ 0 h 384969"/>
              <a:gd name="csX11" fmla="*/ 215344 w 384969"/>
              <a:gd name="csY11" fmla="*/ 169625 h 3849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84969" h="384969">
                <a:moveTo>
                  <a:pt x="384969" y="169625"/>
                </a:moveTo>
                <a:lnTo>
                  <a:pt x="384969" y="215344"/>
                </a:lnTo>
                <a:lnTo>
                  <a:pt x="215344" y="215344"/>
                </a:lnTo>
                <a:lnTo>
                  <a:pt x="215344" y="384969"/>
                </a:lnTo>
                <a:lnTo>
                  <a:pt x="169625" y="384969"/>
                </a:lnTo>
                <a:lnTo>
                  <a:pt x="169625" y="215344"/>
                </a:lnTo>
                <a:lnTo>
                  <a:pt x="0" y="215344"/>
                </a:lnTo>
                <a:lnTo>
                  <a:pt x="0" y="169625"/>
                </a:lnTo>
                <a:lnTo>
                  <a:pt x="169625" y="169625"/>
                </a:lnTo>
                <a:lnTo>
                  <a:pt x="169625" y="0"/>
                </a:lnTo>
                <a:lnTo>
                  <a:pt x="215344" y="0"/>
                </a:lnTo>
                <a:lnTo>
                  <a:pt x="215344" y="1696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4BDF6D-DE67-7F90-D4F8-BB3350649EFA}"/>
              </a:ext>
            </a:extLst>
          </p:cNvPr>
          <p:cNvSpPr/>
          <p:nvPr userDrawn="1"/>
        </p:nvSpPr>
        <p:spPr>
          <a:xfrm>
            <a:off x="11688763" y="6491288"/>
            <a:ext cx="503237" cy="3667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4DA65C-FCB9-62C5-7F33-A5C34B3B2B20}"/>
              </a:ext>
            </a:extLst>
          </p:cNvPr>
          <p:cNvSpPr/>
          <p:nvPr userDrawn="1"/>
        </p:nvSpPr>
        <p:spPr>
          <a:xfrm>
            <a:off x="8775699" y="6491288"/>
            <a:ext cx="291305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B9BF55A-4751-2028-427B-089B4558B8E2}"/>
              </a:ext>
            </a:extLst>
          </p:cNvPr>
          <p:cNvGrpSpPr/>
          <p:nvPr userDrawn="1"/>
        </p:nvGrpSpPr>
        <p:grpSpPr>
          <a:xfrm>
            <a:off x="9918700" y="6568454"/>
            <a:ext cx="1009950" cy="212380"/>
            <a:chOff x="2817812" y="1341174"/>
            <a:chExt cx="6320138" cy="1329050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08BB7121-95B6-A3EE-3B7D-A762129B674A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67F47C11-12BA-8506-9DEA-D53C7C6E9C8C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48B7241D-6CC0-9F77-CDFC-B97A83E6BCB0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81664D6-610B-DD54-BBAF-B44B2F36ABB4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21BB4B69-EE25-6258-B5D2-BEF2F48EECEE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3A7D1FE0-E9D6-4706-EDB5-E5A8B3F75DC1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8B9D8F6C-F3B7-AF19-9A46-D779DAB680B9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27752418-B766-F96B-4A8E-3E78F2597FCA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BBC65C6E-E648-4CEC-D5F7-B5F921891B6B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948440C9-F240-C4CD-206C-DD4A4356E63D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FB95F0C1-9C6A-4870-8EF4-CACA40438B24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3EB22ED4-8382-3180-B900-DF9D8453F85E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EEF530F-7B5A-DFF4-8486-9695961082BC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54DAEF3B-7435-D178-DC45-1DEB0CCF638E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EAA5D184-20BC-AB0D-B817-FCFB0059E9DD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orme libre : forme 27">
              <a:extLst>
                <a:ext uri="{FF2B5EF4-FFF2-40B4-BE49-F238E27FC236}">
                  <a16:creationId xmlns:a16="http://schemas.microsoft.com/office/drawing/2014/main" id="{B903C736-36E0-AD96-B0EE-D79F40824C06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431C7999-C86D-160B-D7E9-764AD091882D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B96C689A-AFD3-122A-B6FC-529F149A2AF3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31659085-EB28-6DDD-3D58-2B868442511D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332BABD-AD69-D2EC-93EA-CBB307187CF6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704A8594-9E75-3A73-578A-AB2CD58F6015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E94FCA-5AEA-7996-6B28-91E87390172A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58D454FE-84E0-0629-437D-533B07E4B904}"/>
              </a:ext>
            </a:extLst>
          </p:cNvPr>
          <p:cNvCxnSpPr>
            <a:cxnSpLocks/>
          </p:cNvCxnSpPr>
          <p:nvPr userDrawn="1"/>
        </p:nvCxnSpPr>
        <p:spPr>
          <a:xfrm>
            <a:off x="8630443" y="6581344"/>
            <a:ext cx="0" cy="1866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BB28B99B-CD4A-BD1B-83A4-A6E9C5D63C41}"/>
              </a:ext>
            </a:extLst>
          </p:cNvPr>
          <p:cNvSpPr/>
          <p:nvPr userDrawn="1"/>
        </p:nvSpPr>
        <p:spPr>
          <a:xfrm>
            <a:off x="0" y="261257"/>
            <a:ext cx="8723086" cy="420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304C86-2C3B-03CE-6589-55841D6CA42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11831377" y="6590006"/>
            <a:ext cx="21800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pPr algn="ctr"/>
            <a:fld id="{E9CC00B6-4CB4-43E9-ABD7-57A55AA5A402}" type="slidenum">
              <a:rPr lang="fr-FR" smtClean="0"/>
              <a:pPr algn="ctr"/>
              <a:t>‹N°›</a:t>
            </a:fld>
            <a:endParaRPr lang="fr-FR" dirty="0"/>
          </a:p>
        </p:txBody>
      </p:sp>
      <p:sp>
        <p:nvSpPr>
          <p:cNvPr id="37" name="Espace réservé du texte 36">
            <a:extLst>
              <a:ext uri="{FF2B5EF4-FFF2-40B4-BE49-F238E27FC236}">
                <a16:creationId xmlns:a16="http://schemas.microsoft.com/office/drawing/2014/main" id="{2FAEFD8E-E77E-6693-C481-1BBD12BF59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3648" y="2520950"/>
            <a:ext cx="11165115" cy="2954655"/>
          </a:xfrm>
        </p:spPr>
        <p:txBody>
          <a:bodyPr wrap="square">
            <a:spAutoFit/>
          </a:bodyPr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perspiciatis</a:t>
            </a:r>
            <a:r>
              <a:rPr lang="fr-FR" dirty="0"/>
              <a:t> </a:t>
            </a:r>
            <a:r>
              <a:rPr lang="fr-FR" dirty="0" err="1"/>
              <a:t>unde</a:t>
            </a:r>
            <a:r>
              <a:rPr lang="fr-FR" dirty="0"/>
              <a:t> </a:t>
            </a:r>
            <a:r>
              <a:rPr lang="fr-FR" dirty="0" err="1"/>
              <a:t>omnis</a:t>
            </a:r>
            <a:r>
              <a:rPr lang="fr-FR" dirty="0"/>
              <a:t> </a:t>
            </a:r>
            <a:r>
              <a:rPr lang="fr-FR" dirty="0" err="1"/>
              <a:t>iste</a:t>
            </a:r>
            <a:r>
              <a:rPr lang="fr-FR" dirty="0"/>
              <a:t> </a:t>
            </a:r>
            <a:r>
              <a:rPr lang="fr-FR" dirty="0" err="1"/>
              <a:t>natus</a:t>
            </a:r>
            <a:r>
              <a:rPr lang="fr-FR" dirty="0"/>
              <a:t> </a:t>
            </a:r>
            <a:r>
              <a:rPr lang="fr-FR" dirty="0" err="1"/>
              <a:t>error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</a:t>
            </a:r>
          </a:p>
          <a:p>
            <a:pPr lvl="1"/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Nemo </a:t>
            </a:r>
            <a:r>
              <a:rPr lang="fr-FR" dirty="0" err="1"/>
              <a:t>enim</a:t>
            </a:r>
            <a:r>
              <a:rPr lang="fr-FR" dirty="0"/>
              <a:t> </a:t>
            </a:r>
            <a:r>
              <a:rPr lang="fr-FR" dirty="0" err="1"/>
              <a:t>ipsam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quia </a:t>
            </a:r>
            <a:r>
              <a:rPr lang="fr-FR" dirty="0" err="1"/>
              <a:t>voluptas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aspernatur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odit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fugit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</a:t>
            </a:r>
            <a:r>
              <a:rPr lang="fr-FR" dirty="0" err="1"/>
              <a:t>consequuntur</a:t>
            </a:r>
            <a:r>
              <a:rPr lang="fr-FR" dirty="0"/>
              <a:t> </a:t>
            </a:r>
            <a:r>
              <a:rPr lang="fr-FR" dirty="0" err="1"/>
              <a:t>magni</a:t>
            </a:r>
            <a:r>
              <a:rPr lang="fr-FR" dirty="0"/>
              <a:t> </a:t>
            </a:r>
            <a:r>
              <a:rPr lang="fr-FR" dirty="0" err="1"/>
              <a:t>dolores</a:t>
            </a:r>
            <a:r>
              <a:rPr lang="fr-FR" dirty="0"/>
              <a:t> </a:t>
            </a:r>
            <a:r>
              <a:rPr lang="fr-FR" dirty="0" err="1"/>
              <a:t>eos</a:t>
            </a:r>
            <a:r>
              <a:rPr lang="fr-FR" dirty="0"/>
              <a:t> qui </a:t>
            </a:r>
            <a:r>
              <a:rPr lang="fr-FR" dirty="0" err="1"/>
              <a:t>ratione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</a:t>
            </a:r>
            <a:r>
              <a:rPr lang="fr-FR" dirty="0" err="1"/>
              <a:t>sequi</a:t>
            </a:r>
            <a:r>
              <a:rPr lang="fr-FR" dirty="0"/>
              <a:t> </a:t>
            </a:r>
            <a:r>
              <a:rPr lang="fr-FR" dirty="0" err="1"/>
              <a:t>nesciunt</a:t>
            </a:r>
            <a:r>
              <a:rPr lang="fr-FR" dirty="0"/>
              <a:t>. </a:t>
            </a:r>
          </a:p>
          <a:p>
            <a:pPr lvl="2"/>
            <a:r>
              <a:rPr lang="fr-FR" dirty="0" err="1"/>
              <a:t>Neque</a:t>
            </a:r>
            <a:r>
              <a:rPr lang="fr-FR" dirty="0"/>
              <a:t> </a:t>
            </a:r>
            <a:r>
              <a:rPr lang="fr-FR" dirty="0" err="1"/>
              <a:t>porro</a:t>
            </a:r>
            <a:r>
              <a:rPr lang="fr-FR" dirty="0"/>
              <a:t> </a:t>
            </a:r>
            <a:r>
              <a:rPr lang="fr-FR" dirty="0" err="1"/>
              <a:t>quisquam</a:t>
            </a:r>
            <a:r>
              <a:rPr lang="fr-FR" dirty="0"/>
              <a:t> est, qui </a:t>
            </a:r>
            <a:r>
              <a:rPr lang="fr-FR" dirty="0" err="1"/>
              <a:t>dolorem</a:t>
            </a:r>
            <a:r>
              <a:rPr lang="fr-FR" dirty="0"/>
              <a:t> ipsum quia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</a:p>
          <a:p>
            <a:pPr lvl="2"/>
            <a:r>
              <a:rPr lang="fr-FR" dirty="0" err="1"/>
              <a:t>consectetur</a:t>
            </a:r>
            <a:r>
              <a:rPr lang="fr-FR" dirty="0"/>
              <a:t>, </a:t>
            </a:r>
            <a:r>
              <a:rPr lang="fr-FR" dirty="0" err="1"/>
              <a:t>adipisci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non </a:t>
            </a:r>
            <a:r>
              <a:rPr lang="fr-FR" dirty="0" err="1"/>
              <a:t>numquam</a:t>
            </a:r>
            <a:r>
              <a:rPr lang="fr-FR" dirty="0"/>
              <a:t> </a:t>
            </a:r>
            <a:r>
              <a:rPr lang="fr-FR" dirty="0" err="1"/>
              <a:t>eius</a:t>
            </a:r>
            <a:r>
              <a:rPr lang="fr-FR" dirty="0"/>
              <a:t> </a:t>
            </a:r>
            <a:r>
              <a:rPr lang="fr-FR" dirty="0" err="1"/>
              <a:t>modi</a:t>
            </a:r>
            <a:r>
              <a:rPr lang="fr-FR" dirty="0"/>
              <a:t> </a:t>
            </a:r>
            <a:r>
              <a:rPr lang="fr-FR" dirty="0" err="1"/>
              <a:t>tempora</a:t>
            </a:r>
            <a:r>
              <a:rPr lang="fr-FR" dirty="0"/>
              <a:t> </a:t>
            </a:r>
          </a:p>
          <a:p>
            <a:pPr lvl="2"/>
            <a:r>
              <a:rPr lang="fr-FR" dirty="0" err="1"/>
              <a:t>incidunt</a:t>
            </a:r>
            <a:r>
              <a:rPr lang="fr-FR" dirty="0"/>
              <a:t> ut </a:t>
            </a:r>
            <a:r>
              <a:rPr lang="fr-FR" dirty="0" err="1"/>
              <a:t>labore</a:t>
            </a:r>
            <a:r>
              <a:rPr lang="fr-FR" dirty="0"/>
              <a:t> et </a:t>
            </a:r>
            <a:r>
              <a:rPr lang="fr-FR" dirty="0" err="1"/>
              <a:t>dolore</a:t>
            </a:r>
            <a:r>
              <a:rPr lang="fr-FR" dirty="0"/>
              <a:t> </a:t>
            </a:r>
            <a:r>
              <a:rPr lang="fr-FR" dirty="0" err="1"/>
              <a:t>magnam</a:t>
            </a:r>
            <a:r>
              <a:rPr lang="fr-FR" dirty="0"/>
              <a:t> </a:t>
            </a:r>
            <a:r>
              <a:rPr lang="fr-FR" dirty="0" err="1"/>
              <a:t>aliquam</a:t>
            </a:r>
            <a:r>
              <a:rPr lang="fr-FR" dirty="0"/>
              <a:t> </a:t>
            </a:r>
            <a:r>
              <a:rPr lang="fr-FR" dirty="0" err="1"/>
              <a:t>quaerat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. </a:t>
            </a:r>
          </a:p>
          <a:p>
            <a:pPr lvl="4"/>
            <a:r>
              <a:rPr lang="fr-FR" dirty="0"/>
              <a:t>Ut </a:t>
            </a:r>
            <a:r>
              <a:rPr lang="fr-FR" dirty="0" err="1"/>
              <a:t>enim</a:t>
            </a:r>
            <a:r>
              <a:rPr lang="fr-FR" dirty="0"/>
              <a:t> ad minima </a:t>
            </a:r>
            <a:r>
              <a:rPr lang="fr-FR" dirty="0" err="1"/>
              <a:t>veniam</a:t>
            </a:r>
            <a:r>
              <a:rPr lang="fr-FR" dirty="0"/>
              <a:t>, </a:t>
            </a:r>
            <a:r>
              <a:rPr lang="fr-FR" dirty="0" err="1"/>
              <a:t>quis</a:t>
            </a:r>
            <a:r>
              <a:rPr lang="fr-FR" dirty="0"/>
              <a:t> nostrum </a:t>
            </a:r>
            <a:r>
              <a:rPr lang="fr-FR" dirty="0" err="1"/>
              <a:t>exercitationem</a:t>
            </a:r>
            <a:r>
              <a:rPr lang="fr-FR" dirty="0"/>
              <a:t> </a:t>
            </a:r>
            <a:r>
              <a:rPr lang="fr-FR" dirty="0" err="1"/>
              <a:t>ullam</a:t>
            </a:r>
            <a:r>
              <a:rPr lang="fr-FR" dirty="0"/>
              <a:t> corporis </a:t>
            </a:r>
            <a:r>
              <a:rPr lang="fr-FR" dirty="0" err="1"/>
              <a:t>suscipit</a:t>
            </a:r>
            <a:r>
              <a:rPr lang="fr-FR" dirty="0"/>
              <a:t> </a:t>
            </a:r>
            <a:r>
              <a:rPr lang="fr-FR" dirty="0" err="1"/>
              <a:t>laboriosam</a:t>
            </a:r>
            <a:r>
              <a:rPr lang="fr-FR" dirty="0"/>
              <a:t>, </a:t>
            </a:r>
            <a:r>
              <a:rPr lang="fr-FR" dirty="0" err="1"/>
              <a:t>nisi</a:t>
            </a:r>
            <a:r>
              <a:rPr lang="fr-FR" dirty="0"/>
              <a:t> ut </a:t>
            </a:r>
            <a:r>
              <a:rPr lang="fr-FR" dirty="0" err="1"/>
              <a:t>aliquid</a:t>
            </a:r>
            <a:r>
              <a:rPr lang="fr-FR" dirty="0"/>
              <a:t> ex </a:t>
            </a:r>
            <a:r>
              <a:rPr lang="fr-FR" dirty="0" err="1"/>
              <a:t>ea</a:t>
            </a:r>
            <a:r>
              <a:rPr lang="fr-FR" dirty="0"/>
              <a:t> </a:t>
            </a:r>
            <a:r>
              <a:rPr lang="fr-FR" dirty="0" err="1"/>
              <a:t>commodi</a:t>
            </a:r>
            <a:r>
              <a:rPr lang="fr-FR" dirty="0"/>
              <a:t> </a:t>
            </a:r>
            <a:r>
              <a:rPr lang="fr-FR" dirty="0" err="1"/>
              <a:t>consequatur</a:t>
            </a:r>
            <a:r>
              <a:rPr lang="fr-FR" dirty="0"/>
              <a:t>? </a:t>
            </a:r>
            <a:r>
              <a:rPr lang="fr-FR" dirty="0" err="1"/>
              <a:t>Quis</a:t>
            </a:r>
            <a:r>
              <a:rPr lang="fr-FR" dirty="0"/>
              <a:t> </a:t>
            </a:r>
            <a:r>
              <a:rPr lang="fr-FR" dirty="0" err="1"/>
              <a:t>autem</a:t>
            </a:r>
            <a:r>
              <a:rPr lang="fr-FR" dirty="0"/>
              <a:t> </a:t>
            </a:r>
            <a:r>
              <a:rPr lang="fr-FR" dirty="0" err="1"/>
              <a:t>vel</a:t>
            </a:r>
            <a:r>
              <a:rPr lang="fr-FR" dirty="0"/>
              <a:t> </a:t>
            </a:r>
            <a:r>
              <a:rPr lang="fr-FR" dirty="0" err="1"/>
              <a:t>eum</a:t>
            </a:r>
            <a:r>
              <a:rPr lang="fr-FR" dirty="0"/>
              <a:t> </a:t>
            </a:r>
            <a:r>
              <a:rPr lang="fr-FR" dirty="0" err="1"/>
              <a:t>iure</a:t>
            </a:r>
            <a:r>
              <a:rPr lang="fr-FR" dirty="0"/>
              <a:t> </a:t>
            </a:r>
            <a:r>
              <a:rPr lang="fr-FR" dirty="0" err="1"/>
              <a:t>reprehenderit</a:t>
            </a:r>
            <a:r>
              <a:rPr lang="fr-FR" dirty="0"/>
              <a:t> qui in </a:t>
            </a:r>
            <a:r>
              <a:rPr lang="fr-FR" dirty="0" err="1"/>
              <a:t>ea</a:t>
            </a:r>
            <a:r>
              <a:rPr lang="fr-FR" dirty="0"/>
              <a:t> </a:t>
            </a:r>
            <a:r>
              <a:rPr lang="fr-FR" dirty="0" err="1"/>
              <a:t>voluptate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 esse </a:t>
            </a:r>
            <a:r>
              <a:rPr lang="fr-FR" dirty="0" err="1"/>
              <a:t>quam</a:t>
            </a:r>
            <a:r>
              <a:rPr lang="fr-FR" dirty="0"/>
              <a:t> nihil </a:t>
            </a:r>
            <a:r>
              <a:rPr lang="fr-FR" dirty="0" err="1"/>
              <a:t>molestiae</a:t>
            </a:r>
            <a:r>
              <a:rPr lang="fr-FR" dirty="0"/>
              <a:t> </a:t>
            </a:r>
            <a:r>
              <a:rPr lang="fr-FR" dirty="0" err="1"/>
              <a:t>consequatur</a:t>
            </a:r>
            <a:r>
              <a:rPr lang="fr-FR" dirty="0"/>
              <a:t>, </a:t>
            </a:r>
            <a:r>
              <a:rPr lang="fr-FR" dirty="0" err="1"/>
              <a:t>vel</a:t>
            </a:r>
            <a:r>
              <a:rPr lang="fr-FR" dirty="0"/>
              <a:t> </a:t>
            </a:r>
            <a:r>
              <a:rPr lang="fr-FR" dirty="0" err="1"/>
              <a:t>illum</a:t>
            </a:r>
            <a:r>
              <a:rPr lang="fr-FR" dirty="0"/>
              <a:t> qui </a:t>
            </a:r>
            <a:r>
              <a:rPr lang="fr-FR" dirty="0" err="1"/>
              <a:t>dolorem</a:t>
            </a:r>
            <a:r>
              <a:rPr lang="fr-FR" dirty="0"/>
              <a:t> </a:t>
            </a:r>
            <a:r>
              <a:rPr lang="fr-FR" dirty="0" err="1"/>
              <a:t>eum</a:t>
            </a:r>
            <a:r>
              <a:rPr lang="fr-FR" dirty="0"/>
              <a:t> </a:t>
            </a:r>
            <a:r>
              <a:rPr lang="fr-FR" dirty="0" err="1"/>
              <a:t>fugiat</a:t>
            </a:r>
            <a:r>
              <a:rPr lang="fr-FR" dirty="0"/>
              <a:t> quo </a:t>
            </a:r>
            <a:r>
              <a:rPr lang="fr-FR" dirty="0" err="1"/>
              <a:t>voluptas</a:t>
            </a:r>
            <a:r>
              <a:rPr lang="fr-FR" dirty="0"/>
              <a:t> </a:t>
            </a:r>
            <a:r>
              <a:rPr lang="fr-FR" dirty="0" err="1"/>
              <a:t>nulla</a:t>
            </a:r>
            <a:r>
              <a:rPr lang="fr-FR" dirty="0"/>
              <a:t> </a:t>
            </a:r>
            <a:r>
              <a:rPr lang="fr-FR" dirty="0" err="1"/>
              <a:t>pariatur</a:t>
            </a:r>
            <a:r>
              <a:rPr lang="fr-FR" dirty="0"/>
              <a:t>?</a:t>
            </a:r>
          </a:p>
        </p:txBody>
      </p:sp>
      <p:sp>
        <p:nvSpPr>
          <p:cNvPr id="38" name="Titre 59">
            <a:extLst>
              <a:ext uri="{FF2B5EF4-FFF2-40B4-BE49-F238E27FC236}">
                <a16:creationId xmlns:a16="http://schemas.microsoft.com/office/drawing/2014/main" id="{A03C06C5-4049-E1A5-83B7-7CD1F771A2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1649" y="1144600"/>
            <a:ext cx="4669548" cy="738664"/>
          </a:xfrm>
        </p:spPr>
        <p:txBody>
          <a:bodyPr/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fr-FR" dirty="0"/>
              <a:t>SLIDE DE CONTENU</a:t>
            </a:r>
          </a:p>
        </p:txBody>
      </p:sp>
      <p:sp>
        <p:nvSpPr>
          <p:cNvPr id="4" name="Espace réservé du texte 2">
            <a:extLst>
              <a:ext uri="{FF2B5EF4-FFF2-40B4-BE49-F238E27FC236}">
                <a16:creationId xmlns:a16="http://schemas.microsoft.com/office/drawing/2014/main" id="{931908E2-0654-4FE0-83C6-E090DAA2EE96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2222" y="334486"/>
            <a:ext cx="1349920" cy="246221"/>
          </a:xfrm>
        </p:spPr>
        <p:txBody>
          <a:bodyPr>
            <a:spAutoFit/>
          </a:bodyPr>
          <a:lstStyle>
            <a:lvl1pPr algn="r">
              <a:spcAft>
                <a:spcPts val="0"/>
              </a:spcAft>
              <a:defRPr sz="1600" cap="all" baseline="0"/>
            </a:lvl1pPr>
            <a:lvl2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/>
              <a:t>GROUPE RAGT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19606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locs de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4D56DF-5E4B-CF5A-3ECD-D08CB1CF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0D3C9DA2-83B2-962B-2B8C-6729D9A89C8B}"/>
              </a:ext>
            </a:extLst>
          </p:cNvPr>
          <p:cNvSpPr/>
          <p:nvPr userDrawn="1"/>
        </p:nvSpPr>
        <p:spPr>
          <a:xfrm rot="16200000">
            <a:off x="11644775" y="265112"/>
            <a:ext cx="384969" cy="384969"/>
          </a:xfrm>
          <a:custGeom>
            <a:avLst/>
            <a:gdLst>
              <a:gd name="csX0" fmla="*/ 384969 w 384969"/>
              <a:gd name="csY0" fmla="*/ 169625 h 384969"/>
              <a:gd name="csX1" fmla="*/ 384969 w 384969"/>
              <a:gd name="csY1" fmla="*/ 215344 h 384969"/>
              <a:gd name="csX2" fmla="*/ 215344 w 384969"/>
              <a:gd name="csY2" fmla="*/ 215344 h 384969"/>
              <a:gd name="csX3" fmla="*/ 215344 w 384969"/>
              <a:gd name="csY3" fmla="*/ 384969 h 384969"/>
              <a:gd name="csX4" fmla="*/ 169625 w 384969"/>
              <a:gd name="csY4" fmla="*/ 384969 h 384969"/>
              <a:gd name="csX5" fmla="*/ 169625 w 384969"/>
              <a:gd name="csY5" fmla="*/ 215344 h 384969"/>
              <a:gd name="csX6" fmla="*/ 0 w 384969"/>
              <a:gd name="csY6" fmla="*/ 215344 h 384969"/>
              <a:gd name="csX7" fmla="*/ 0 w 384969"/>
              <a:gd name="csY7" fmla="*/ 169625 h 384969"/>
              <a:gd name="csX8" fmla="*/ 169625 w 384969"/>
              <a:gd name="csY8" fmla="*/ 169625 h 384969"/>
              <a:gd name="csX9" fmla="*/ 169625 w 384969"/>
              <a:gd name="csY9" fmla="*/ 0 h 384969"/>
              <a:gd name="csX10" fmla="*/ 215344 w 384969"/>
              <a:gd name="csY10" fmla="*/ 0 h 384969"/>
              <a:gd name="csX11" fmla="*/ 215344 w 384969"/>
              <a:gd name="csY11" fmla="*/ 169625 h 3849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84969" h="384969">
                <a:moveTo>
                  <a:pt x="384969" y="169625"/>
                </a:moveTo>
                <a:lnTo>
                  <a:pt x="384969" y="215344"/>
                </a:lnTo>
                <a:lnTo>
                  <a:pt x="215344" y="215344"/>
                </a:lnTo>
                <a:lnTo>
                  <a:pt x="215344" y="384969"/>
                </a:lnTo>
                <a:lnTo>
                  <a:pt x="169625" y="384969"/>
                </a:lnTo>
                <a:lnTo>
                  <a:pt x="169625" y="215344"/>
                </a:lnTo>
                <a:lnTo>
                  <a:pt x="0" y="215344"/>
                </a:lnTo>
                <a:lnTo>
                  <a:pt x="0" y="169625"/>
                </a:lnTo>
                <a:lnTo>
                  <a:pt x="169625" y="169625"/>
                </a:lnTo>
                <a:lnTo>
                  <a:pt x="169625" y="0"/>
                </a:lnTo>
                <a:lnTo>
                  <a:pt x="215344" y="0"/>
                </a:lnTo>
                <a:lnTo>
                  <a:pt x="215344" y="1696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4BDF6D-DE67-7F90-D4F8-BB3350649EFA}"/>
              </a:ext>
            </a:extLst>
          </p:cNvPr>
          <p:cNvSpPr/>
          <p:nvPr userDrawn="1"/>
        </p:nvSpPr>
        <p:spPr>
          <a:xfrm>
            <a:off x="11688763" y="6491288"/>
            <a:ext cx="503237" cy="3667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4DA65C-FCB9-62C5-7F33-A5C34B3B2B20}"/>
              </a:ext>
            </a:extLst>
          </p:cNvPr>
          <p:cNvSpPr/>
          <p:nvPr userDrawn="1"/>
        </p:nvSpPr>
        <p:spPr>
          <a:xfrm>
            <a:off x="8775699" y="6491288"/>
            <a:ext cx="291305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B9BF55A-4751-2028-427B-089B4558B8E2}"/>
              </a:ext>
            </a:extLst>
          </p:cNvPr>
          <p:cNvGrpSpPr/>
          <p:nvPr userDrawn="1"/>
        </p:nvGrpSpPr>
        <p:grpSpPr>
          <a:xfrm>
            <a:off x="9918700" y="6568454"/>
            <a:ext cx="1009950" cy="212380"/>
            <a:chOff x="2817812" y="1341174"/>
            <a:chExt cx="6320138" cy="1329050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08BB7121-95B6-A3EE-3B7D-A762129B674A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67F47C11-12BA-8506-9DEA-D53C7C6E9C8C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48B7241D-6CC0-9F77-CDFC-B97A83E6BCB0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81664D6-610B-DD54-BBAF-B44B2F36ABB4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21BB4B69-EE25-6258-B5D2-BEF2F48EECEE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3A7D1FE0-E9D6-4706-EDB5-E5A8B3F75DC1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8B9D8F6C-F3B7-AF19-9A46-D779DAB680B9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27752418-B766-F96B-4A8E-3E78F2597FCA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BBC65C6E-E648-4CEC-D5F7-B5F921891B6B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948440C9-F240-C4CD-206C-DD4A4356E63D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FB95F0C1-9C6A-4870-8EF4-CACA40438B24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3EB22ED4-8382-3180-B900-DF9D8453F85E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EEF530F-7B5A-DFF4-8486-9695961082BC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54DAEF3B-7435-D178-DC45-1DEB0CCF638E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EAA5D184-20BC-AB0D-B817-FCFB0059E9DD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orme libre : forme 27">
              <a:extLst>
                <a:ext uri="{FF2B5EF4-FFF2-40B4-BE49-F238E27FC236}">
                  <a16:creationId xmlns:a16="http://schemas.microsoft.com/office/drawing/2014/main" id="{B903C736-36E0-AD96-B0EE-D79F40824C06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431C7999-C86D-160B-D7E9-764AD091882D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B96C689A-AFD3-122A-B6FC-529F149A2AF3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31659085-EB28-6DDD-3D58-2B868442511D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332BABD-AD69-D2EC-93EA-CBB307187CF6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704A8594-9E75-3A73-578A-AB2CD58F6015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E94FCA-5AEA-7996-6B28-91E87390172A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58D454FE-84E0-0629-437D-533B07E4B904}"/>
              </a:ext>
            </a:extLst>
          </p:cNvPr>
          <p:cNvCxnSpPr>
            <a:cxnSpLocks/>
          </p:cNvCxnSpPr>
          <p:nvPr userDrawn="1"/>
        </p:nvCxnSpPr>
        <p:spPr>
          <a:xfrm>
            <a:off x="8630443" y="6581344"/>
            <a:ext cx="0" cy="1866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BB28B99B-CD4A-BD1B-83A4-A6E9C5D63C41}"/>
              </a:ext>
            </a:extLst>
          </p:cNvPr>
          <p:cNvSpPr/>
          <p:nvPr userDrawn="1"/>
        </p:nvSpPr>
        <p:spPr>
          <a:xfrm>
            <a:off x="0" y="261257"/>
            <a:ext cx="8723086" cy="420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304C86-2C3B-03CE-6589-55841D6CA42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11831377" y="6590006"/>
            <a:ext cx="21800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pPr algn="ctr"/>
            <a:fld id="{E9CC00B6-4CB4-43E9-ABD7-57A55AA5A402}" type="slidenum">
              <a:rPr lang="fr-FR" smtClean="0"/>
              <a:pPr algn="ctr"/>
              <a:t>‹N°›</a:t>
            </a:fld>
            <a:endParaRPr lang="fr-FR" dirty="0"/>
          </a:p>
        </p:txBody>
      </p:sp>
      <p:sp>
        <p:nvSpPr>
          <p:cNvPr id="37" name="Espace réservé du texte 36">
            <a:extLst>
              <a:ext uri="{FF2B5EF4-FFF2-40B4-BE49-F238E27FC236}">
                <a16:creationId xmlns:a16="http://schemas.microsoft.com/office/drawing/2014/main" id="{2FAEFD8E-E77E-6693-C481-1BBD12BF59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3648" y="2520950"/>
            <a:ext cx="5135471" cy="3031599"/>
          </a:xfrm>
        </p:spPr>
        <p:txBody>
          <a:bodyPr wrap="square">
            <a:spAutoFit/>
          </a:bodyPr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perspiciatis</a:t>
            </a:r>
            <a:r>
              <a:rPr lang="fr-FR" dirty="0"/>
              <a:t> </a:t>
            </a:r>
            <a:r>
              <a:rPr lang="fr-FR" dirty="0" err="1"/>
              <a:t>unde</a:t>
            </a:r>
            <a:r>
              <a:rPr lang="fr-FR" dirty="0"/>
              <a:t> </a:t>
            </a:r>
            <a:r>
              <a:rPr lang="fr-FR" dirty="0" err="1"/>
              <a:t>omnis</a:t>
            </a:r>
            <a:r>
              <a:rPr lang="fr-FR" dirty="0"/>
              <a:t> </a:t>
            </a:r>
            <a:r>
              <a:rPr lang="fr-FR" dirty="0" err="1"/>
              <a:t>iste</a:t>
            </a:r>
            <a:r>
              <a:rPr lang="fr-FR" dirty="0"/>
              <a:t> </a:t>
            </a:r>
            <a:r>
              <a:rPr lang="fr-FR" dirty="0" err="1"/>
              <a:t>natus</a:t>
            </a:r>
            <a:r>
              <a:rPr lang="fr-FR" dirty="0"/>
              <a:t> </a:t>
            </a:r>
            <a:r>
              <a:rPr lang="fr-FR" dirty="0" err="1"/>
              <a:t>error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</a:t>
            </a:r>
          </a:p>
          <a:p>
            <a:pPr lvl="2"/>
            <a:r>
              <a:rPr lang="fr-FR" dirty="0" err="1"/>
              <a:t>Neque</a:t>
            </a:r>
            <a:r>
              <a:rPr lang="fr-FR" dirty="0"/>
              <a:t> </a:t>
            </a:r>
            <a:r>
              <a:rPr lang="fr-FR" dirty="0" err="1"/>
              <a:t>porro</a:t>
            </a:r>
            <a:r>
              <a:rPr lang="fr-FR" dirty="0"/>
              <a:t> </a:t>
            </a:r>
            <a:r>
              <a:rPr lang="fr-FR" dirty="0" err="1"/>
              <a:t>quisquam</a:t>
            </a:r>
            <a:r>
              <a:rPr lang="fr-FR" dirty="0"/>
              <a:t> est, qui </a:t>
            </a:r>
            <a:r>
              <a:rPr lang="fr-FR" dirty="0" err="1"/>
              <a:t>dolorem</a:t>
            </a:r>
            <a:r>
              <a:rPr lang="fr-FR" dirty="0"/>
              <a:t> ipsum quia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</a:p>
          <a:p>
            <a:pPr lvl="2"/>
            <a:r>
              <a:rPr lang="fr-FR" dirty="0" err="1"/>
              <a:t>consectetur</a:t>
            </a:r>
            <a:r>
              <a:rPr lang="fr-FR" dirty="0"/>
              <a:t>, </a:t>
            </a:r>
            <a:r>
              <a:rPr lang="fr-FR" dirty="0" err="1"/>
              <a:t>adipisci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non </a:t>
            </a:r>
            <a:r>
              <a:rPr lang="fr-FR" dirty="0" err="1"/>
              <a:t>numquam</a:t>
            </a:r>
            <a:r>
              <a:rPr lang="fr-FR" dirty="0"/>
              <a:t> </a:t>
            </a:r>
            <a:r>
              <a:rPr lang="fr-FR" dirty="0" err="1"/>
              <a:t>eius</a:t>
            </a:r>
            <a:r>
              <a:rPr lang="fr-FR" dirty="0"/>
              <a:t> </a:t>
            </a:r>
            <a:r>
              <a:rPr lang="fr-FR" dirty="0" err="1"/>
              <a:t>modi</a:t>
            </a:r>
            <a:r>
              <a:rPr lang="fr-FR" dirty="0"/>
              <a:t> </a:t>
            </a:r>
            <a:r>
              <a:rPr lang="fr-FR" dirty="0" err="1"/>
              <a:t>tempora</a:t>
            </a:r>
            <a:r>
              <a:rPr lang="fr-FR" dirty="0"/>
              <a:t>  </a:t>
            </a:r>
          </a:p>
          <a:p>
            <a:pPr lvl="4"/>
            <a:r>
              <a:rPr lang="fr-FR" dirty="0"/>
              <a:t>Ut </a:t>
            </a:r>
            <a:r>
              <a:rPr lang="fr-FR" dirty="0" err="1"/>
              <a:t>enim</a:t>
            </a:r>
            <a:r>
              <a:rPr lang="fr-FR" dirty="0"/>
              <a:t> ad minima </a:t>
            </a:r>
            <a:r>
              <a:rPr lang="fr-FR" dirty="0" err="1"/>
              <a:t>veniam</a:t>
            </a:r>
            <a:r>
              <a:rPr lang="fr-FR" dirty="0"/>
              <a:t>, </a:t>
            </a:r>
            <a:r>
              <a:rPr lang="fr-FR" dirty="0" err="1"/>
              <a:t>quis</a:t>
            </a:r>
            <a:r>
              <a:rPr lang="fr-FR" dirty="0"/>
              <a:t> nostrum </a:t>
            </a:r>
            <a:r>
              <a:rPr lang="fr-FR" dirty="0" err="1"/>
              <a:t>exercitationem</a:t>
            </a:r>
            <a:r>
              <a:rPr lang="fr-FR" dirty="0"/>
              <a:t> </a:t>
            </a:r>
            <a:r>
              <a:rPr lang="fr-FR" dirty="0" err="1"/>
              <a:t>ullam</a:t>
            </a:r>
            <a:r>
              <a:rPr lang="fr-FR" dirty="0"/>
              <a:t> corporis </a:t>
            </a:r>
            <a:r>
              <a:rPr lang="fr-FR" dirty="0" err="1"/>
              <a:t>suscipit</a:t>
            </a:r>
            <a:r>
              <a:rPr lang="fr-FR" dirty="0"/>
              <a:t> </a:t>
            </a:r>
            <a:r>
              <a:rPr lang="fr-FR" dirty="0" err="1"/>
              <a:t>laboriosam</a:t>
            </a:r>
            <a:r>
              <a:rPr lang="fr-FR" dirty="0"/>
              <a:t>, </a:t>
            </a:r>
            <a:r>
              <a:rPr lang="fr-FR" dirty="0" err="1"/>
              <a:t>nisi</a:t>
            </a:r>
            <a:r>
              <a:rPr lang="fr-FR" dirty="0"/>
              <a:t> ut </a:t>
            </a:r>
            <a:r>
              <a:rPr lang="fr-FR" dirty="0" err="1"/>
              <a:t>aliquid</a:t>
            </a:r>
            <a:r>
              <a:rPr lang="fr-FR" dirty="0"/>
              <a:t> ex </a:t>
            </a:r>
            <a:r>
              <a:rPr lang="fr-FR" dirty="0" err="1"/>
              <a:t>ea</a:t>
            </a:r>
            <a:r>
              <a:rPr lang="fr-FR" dirty="0"/>
              <a:t> </a:t>
            </a:r>
            <a:r>
              <a:rPr lang="fr-FR" dirty="0" err="1"/>
              <a:t>commodi</a:t>
            </a:r>
            <a:r>
              <a:rPr lang="fr-FR" dirty="0"/>
              <a:t> </a:t>
            </a:r>
            <a:r>
              <a:rPr lang="fr-FR" dirty="0" err="1"/>
              <a:t>consequatur</a:t>
            </a:r>
            <a:r>
              <a:rPr lang="fr-FR" dirty="0"/>
              <a:t>? </a:t>
            </a:r>
          </a:p>
        </p:txBody>
      </p:sp>
      <p:sp>
        <p:nvSpPr>
          <p:cNvPr id="38" name="Titre 59">
            <a:extLst>
              <a:ext uri="{FF2B5EF4-FFF2-40B4-BE49-F238E27FC236}">
                <a16:creationId xmlns:a16="http://schemas.microsoft.com/office/drawing/2014/main" id="{A03C06C5-4049-E1A5-83B7-7CD1F771A2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1649" y="1144600"/>
            <a:ext cx="4669548" cy="738664"/>
          </a:xfrm>
        </p:spPr>
        <p:txBody>
          <a:bodyPr/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fr-FR" dirty="0"/>
              <a:t>SLIDE DE CONTENU</a:t>
            </a:r>
          </a:p>
        </p:txBody>
      </p:sp>
      <p:sp>
        <p:nvSpPr>
          <p:cNvPr id="2" name="Espace réservé du texte 36">
            <a:extLst>
              <a:ext uri="{FF2B5EF4-FFF2-40B4-BE49-F238E27FC236}">
                <a16:creationId xmlns:a16="http://schemas.microsoft.com/office/drawing/2014/main" id="{0C2C007B-9D6D-F877-B543-075C2209CB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553285" y="2520950"/>
            <a:ext cx="5135471" cy="3031599"/>
          </a:xfrm>
        </p:spPr>
        <p:txBody>
          <a:bodyPr wrap="square">
            <a:spAutoFit/>
          </a:bodyPr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perspiciatis</a:t>
            </a:r>
            <a:r>
              <a:rPr lang="fr-FR" dirty="0"/>
              <a:t> </a:t>
            </a:r>
            <a:r>
              <a:rPr lang="fr-FR" dirty="0" err="1"/>
              <a:t>unde</a:t>
            </a:r>
            <a:r>
              <a:rPr lang="fr-FR" dirty="0"/>
              <a:t> </a:t>
            </a:r>
            <a:r>
              <a:rPr lang="fr-FR" dirty="0" err="1"/>
              <a:t>omnis</a:t>
            </a:r>
            <a:r>
              <a:rPr lang="fr-FR" dirty="0"/>
              <a:t> </a:t>
            </a:r>
            <a:r>
              <a:rPr lang="fr-FR" dirty="0" err="1"/>
              <a:t>iste</a:t>
            </a:r>
            <a:r>
              <a:rPr lang="fr-FR" dirty="0"/>
              <a:t> </a:t>
            </a:r>
            <a:r>
              <a:rPr lang="fr-FR" dirty="0" err="1"/>
              <a:t>natus</a:t>
            </a:r>
            <a:r>
              <a:rPr lang="fr-FR" dirty="0"/>
              <a:t> </a:t>
            </a:r>
            <a:r>
              <a:rPr lang="fr-FR" dirty="0" err="1"/>
              <a:t>error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</a:t>
            </a:r>
          </a:p>
          <a:p>
            <a:pPr lvl="2"/>
            <a:r>
              <a:rPr lang="fr-FR" dirty="0" err="1"/>
              <a:t>Neque</a:t>
            </a:r>
            <a:r>
              <a:rPr lang="fr-FR" dirty="0"/>
              <a:t> </a:t>
            </a:r>
            <a:r>
              <a:rPr lang="fr-FR" dirty="0" err="1"/>
              <a:t>porro</a:t>
            </a:r>
            <a:r>
              <a:rPr lang="fr-FR" dirty="0"/>
              <a:t> </a:t>
            </a:r>
            <a:r>
              <a:rPr lang="fr-FR" dirty="0" err="1"/>
              <a:t>quisquam</a:t>
            </a:r>
            <a:r>
              <a:rPr lang="fr-FR" dirty="0"/>
              <a:t> est, qui </a:t>
            </a:r>
            <a:r>
              <a:rPr lang="fr-FR" dirty="0" err="1"/>
              <a:t>dolorem</a:t>
            </a:r>
            <a:r>
              <a:rPr lang="fr-FR" dirty="0"/>
              <a:t> ipsum quia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</a:p>
          <a:p>
            <a:pPr lvl="2"/>
            <a:r>
              <a:rPr lang="fr-FR" dirty="0" err="1"/>
              <a:t>consectetur</a:t>
            </a:r>
            <a:r>
              <a:rPr lang="fr-FR" dirty="0"/>
              <a:t>, </a:t>
            </a:r>
            <a:r>
              <a:rPr lang="fr-FR" dirty="0" err="1"/>
              <a:t>adipisci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non </a:t>
            </a:r>
            <a:r>
              <a:rPr lang="fr-FR" dirty="0" err="1"/>
              <a:t>numquam</a:t>
            </a:r>
            <a:r>
              <a:rPr lang="fr-FR" dirty="0"/>
              <a:t> </a:t>
            </a:r>
            <a:r>
              <a:rPr lang="fr-FR" dirty="0" err="1"/>
              <a:t>eius</a:t>
            </a:r>
            <a:r>
              <a:rPr lang="fr-FR" dirty="0"/>
              <a:t> </a:t>
            </a:r>
            <a:r>
              <a:rPr lang="fr-FR" dirty="0" err="1"/>
              <a:t>modi</a:t>
            </a:r>
            <a:r>
              <a:rPr lang="fr-FR" dirty="0"/>
              <a:t> </a:t>
            </a:r>
            <a:r>
              <a:rPr lang="fr-FR" dirty="0" err="1"/>
              <a:t>tempora</a:t>
            </a:r>
            <a:r>
              <a:rPr lang="fr-FR" dirty="0"/>
              <a:t>  </a:t>
            </a:r>
          </a:p>
          <a:p>
            <a:pPr lvl="4"/>
            <a:r>
              <a:rPr lang="fr-FR" dirty="0"/>
              <a:t>Ut </a:t>
            </a:r>
            <a:r>
              <a:rPr lang="fr-FR" dirty="0" err="1"/>
              <a:t>enim</a:t>
            </a:r>
            <a:r>
              <a:rPr lang="fr-FR" dirty="0"/>
              <a:t> ad minima </a:t>
            </a:r>
            <a:r>
              <a:rPr lang="fr-FR" dirty="0" err="1"/>
              <a:t>veniam</a:t>
            </a:r>
            <a:r>
              <a:rPr lang="fr-FR" dirty="0"/>
              <a:t>, </a:t>
            </a:r>
            <a:r>
              <a:rPr lang="fr-FR" dirty="0" err="1"/>
              <a:t>quis</a:t>
            </a:r>
            <a:r>
              <a:rPr lang="fr-FR" dirty="0"/>
              <a:t> nostrum </a:t>
            </a:r>
            <a:r>
              <a:rPr lang="fr-FR" dirty="0" err="1"/>
              <a:t>exercitationem</a:t>
            </a:r>
            <a:r>
              <a:rPr lang="fr-FR" dirty="0"/>
              <a:t> </a:t>
            </a:r>
            <a:r>
              <a:rPr lang="fr-FR" dirty="0" err="1"/>
              <a:t>ullam</a:t>
            </a:r>
            <a:r>
              <a:rPr lang="fr-FR" dirty="0"/>
              <a:t> corporis </a:t>
            </a:r>
            <a:r>
              <a:rPr lang="fr-FR" dirty="0" err="1"/>
              <a:t>suscipit</a:t>
            </a:r>
            <a:r>
              <a:rPr lang="fr-FR" dirty="0"/>
              <a:t> </a:t>
            </a:r>
            <a:r>
              <a:rPr lang="fr-FR" dirty="0" err="1"/>
              <a:t>laboriosam</a:t>
            </a:r>
            <a:r>
              <a:rPr lang="fr-FR" dirty="0"/>
              <a:t>, </a:t>
            </a:r>
            <a:r>
              <a:rPr lang="fr-FR" dirty="0" err="1"/>
              <a:t>nisi</a:t>
            </a:r>
            <a:r>
              <a:rPr lang="fr-FR" dirty="0"/>
              <a:t> ut </a:t>
            </a:r>
            <a:r>
              <a:rPr lang="fr-FR" dirty="0" err="1"/>
              <a:t>aliquid</a:t>
            </a:r>
            <a:r>
              <a:rPr lang="fr-FR" dirty="0"/>
              <a:t> ex </a:t>
            </a:r>
            <a:r>
              <a:rPr lang="fr-FR" dirty="0" err="1"/>
              <a:t>ea</a:t>
            </a:r>
            <a:r>
              <a:rPr lang="fr-FR" dirty="0"/>
              <a:t> </a:t>
            </a:r>
            <a:r>
              <a:rPr lang="fr-FR" dirty="0" err="1"/>
              <a:t>commodi</a:t>
            </a:r>
            <a:r>
              <a:rPr lang="fr-FR" dirty="0"/>
              <a:t> </a:t>
            </a:r>
            <a:r>
              <a:rPr lang="fr-FR" dirty="0" err="1"/>
              <a:t>consequatur</a:t>
            </a:r>
            <a:r>
              <a:rPr lang="fr-FR" dirty="0"/>
              <a:t>? </a:t>
            </a:r>
          </a:p>
        </p:txBody>
      </p:sp>
      <p:sp>
        <p:nvSpPr>
          <p:cNvPr id="4" name="Espace réservé du texte 2">
            <a:extLst>
              <a:ext uri="{FF2B5EF4-FFF2-40B4-BE49-F238E27FC236}">
                <a16:creationId xmlns:a16="http://schemas.microsoft.com/office/drawing/2014/main" id="{E909390A-4C12-A20F-702B-4E52FFA3CC6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112222" y="334486"/>
            <a:ext cx="1349920" cy="246221"/>
          </a:xfrm>
        </p:spPr>
        <p:txBody>
          <a:bodyPr>
            <a:spAutoFit/>
          </a:bodyPr>
          <a:lstStyle>
            <a:lvl1pPr algn="r">
              <a:spcAft>
                <a:spcPts val="0"/>
              </a:spcAft>
              <a:defRPr sz="1600" cap="all" baseline="0"/>
            </a:lvl1pPr>
            <a:lvl2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/>
              <a:t>GROUPE RAGT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266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bloc de 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4D56DF-5E4B-CF5A-3ECD-D08CB1CF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0D3C9DA2-83B2-962B-2B8C-6729D9A89C8B}"/>
              </a:ext>
            </a:extLst>
          </p:cNvPr>
          <p:cNvSpPr/>
          <p:nvPr userDrawn="1"/>
        </p:nvSpPr>
        <p:spPr>
          <a:xfrm rot="16200000">
            <a:off x="11644775" y="265112"/>
            <a:ext cx="384969" cy="384969"/>
          </a:xfrm>
          <a:custGeom>
            <a:avLst/>
            <a:gdLst>
              <a:gd name="csX0" fmla="*/ 384969 w 384969"/>
              <a:gd name="csY0" fmla="*/ 169625 h 384969"/>
              <a:gd name="csX1" fmla="*/ 384969 w 384969"/>
              <a:gd name="csY1" fmla="*/ 215344 h 384969"/>
              <a:gd name="csX2" fmla="*/ 215344 w 384969"/>
              <a:gd name="csY2" fmla="*/ 215344 h 384969"/>
              <a:gd name="csX3" fmla="*/ 215344 w 384969"/>
              <a:gd name="csY3" fmla="*/ 384969 h 384969"/>
              <a:gd name="csX4" fmla="*/ 169625 w 384969"/>
              <a:gd name="csY4" fmla="*/ 384969 h 384969"/>
              <a:gd name="csX5" fmla="*/ 169625 w 384969"/>
              <a:gd name="csY5" fmla="*/ 215344 h 384969"/>
              <a:gd name="csX6" fmla="*/ 0 w 384969"/>
              <a:gd name="csY6" fmla="*/ 215344 h 384969"/>
              <a:gd name="csX7" fmla="*/ 0 w 384969"/>
              <a:gd name="csY7" fmla="*/ 169625 h 384969"/>
              <a:gd name="csX8" fmla="*/ 169625 w 384969"/>
              <a:gd name="csY8" fmla="*/ 169625 h 384969"/>
              <a:gd name="csX9" fmla="*/ 169625 w 384969"/>
              <a:gd name="csY9" fmla="*/ 0 h 384969"/>
              <a:gd name="csX10" fmla="*/ 215344 w 384969"/>
              <a:gd name="csY10" fmla="*/ 0 h 384969"/>
              <a:gd name="csX11" fmla="*/ 215344 w 384969"/>
              <a:gd name="csY11" fmla="*/ 169625 h 3849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84969" h="384969">
                <a:moveTo>
                  <a:pt x="384969" y="169625"/>
                </a:moveTo>
                <a:lnTo>
                  <a:pt x="384969" y="215344"/>
                </a:lnTo>
                <a:lnTo>
                  <a:pt x="215344" y="215344"/>
                </a:lnTo>
                <a:lnTo>
                  <a:pt x="215344" y="384969"/>
                </a:lnTo>
                <a:lnTo>
                  <a:pt x="169625" y="384969"/>
                </a:lnTo>
                <a:lnTo>
                  <a:pt x="169625" y="215344"/>
                </a:lnTo>
                <a:lnTo>
                  <a:pt x="0" y="215344"/>
                </a:lnTo>
                <a:lnTo>
                  <a:pt x="0" y="169625"/>
                </a:lnTo>
                <a:lnTo>
                  <a:pt x="169625" y="169625"/>
                </a:lnTo>
                <a:lnTo>
                  <a:pt x="169625" y="0"/>
                </a:lnTo>
                <a:lnTo>
                  <a:pt x="215344" y="0"/>
                </a:lnTo>
                <a:lnTo>
                  <a:pt x="215344" y="1696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4BDF6D-DE67-7F90-D4F8-BB3350649EFA}"/>
              </a:ext>
            </a:extLst>
          </p:cNvPr>
          <p:cNvSpPr/>
          <p:nvPr userDrawn="1"/>
        </p:nvSpPr>
        <p:spPr>
          <a:xfrm>
            <a:off x="11688763" y="6491288"/>
            <a:ext cx="503237" cy="3667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4DA65C-FCB9-62C5-7F33-A5C34B3B2B20}"/>
              </a:ext>
            </a:extLst>
          </p:cNvPr>
          <p:cNvSpPr/>
          <p:nvPr userDrawn="1"/>
        </p:nvSpPr>
        <p:spPr>
          <a:xfrm>
            <a:off x="8775699" y="6491288"/>
            <a:ext cx="291305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B9BF55A-4751-2028-427B-089B4558B8E2}"/>
              </a:ext>
            </a:extLst>
          </p:cNvPr>
          <p:cNvGrpSpPr/>
          <p:nvPr userDrawn="1"/>
        </p:nvGrpSpPr>
        <p:grpSpPr>
          <a:xfrm>
            <a:off x="9918700" y="6568454"/>
            <a:ext cx="1009950" cy="212380"/>
            <a:chOff x="2817812" y="1341174"/>
            <a:chExt cx="6320138" cy="1329050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08BB7121-95B6-A3EE-3B7D-A762129B674A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67F47C11-12BA-8506-9DEA-D53C7C6E9C8C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48B7241D-6CC0-9F77-CDFC-B97A83E6BCB0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81664D6-610B-DD54-BBAF-B44B2F36ABB4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21BB4B69-EE25-6258-B5D2-BEF2F48EECEE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3A7D1FE0-E9D6-4706-EDB5-E5A8B3F75DC1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8B9D8F6C-F3B7-AF19-9A46-D779DAB680B9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27752418-B766-F96B-4A8E-3E78F2597FCA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BBC65C6E-E648-4CEC-D5F7-B5F921891B6B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948440C9-F240-C4CD-206C-DD4A4356E63D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FB95F0C1-9C6A-4870-8EF4-CACA40438B24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3EB22ED4-8382-3180-B900-DF9D8453F85E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EEF530F-7B5A-DFF4-8486-9695961082BC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54DAEF3B-7435-D178-DC45-1DEB0CCF638E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EAA5D184-20BC-AB0D-B817-FCFB0059E9DD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orme libre : forme 27">
              <a:extLst>
                <a:ext uri="{FF2B5EF4-FFF2-40B4-BE49-F238E27FC236}">
                  <a16:creationId xmlns:a16="http://schemas.microsoft.com/office/drawing/2014/main" id="{B903C736-36E0-AD96-B0EE-D79F40824C06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431C7999-C86D-160B-D7E9-764AD091882D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B96C689A-AFD3-122A-B6FC-529F149A2AF3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31659085-EB28-6DDD-3D58-2B868442511D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332BABD-AD69-D2EC-93EA-CBB307187CF6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704A8594-9E75-3A73-578A-AB2CD58F6015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E94FCA-5AEA-7996-6B28-91E87390172A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58D454FE-84E0-0629-437D-533B07E4B904}"/>
              </a:ext>
            </a:extLst>
          </p:cNvPr>
          <p:cNvCxnSpPr>
            <a:cxnSpLocks/>
          </p:cNvCxnSpPr>
          <p:nvPr userDrawn="1"/>
        </p:nvCxnSpPr>
        <p:spPr>
          <a:xfrm>
            <a:off x="8630443" y="6581344"/>
            <a:ext cx="0" cy="1866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BB28B99B-CD4A-BD1B-83A4-A6E9C5D63C41}"/>
              </a:ext>
            </a:extLst>
          </p:cNvPr>
          <p:cNvSpPr/>
          <p:nvPr userDrawn="1"/>
        </p:nvSpPr>
        <p:spPr>
          <a:xfrm>
            <a:off x="0" y="261257"/>
            <a:ext cx="8723086" cy="420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304C86-2C3B-03CE-6589-55841D6CA42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11831377" y="6590006"/>
            <a:ext cx="21800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pPr algn="ctr"/>
            <a:fld id="{E9CC00B6-4CB4-43E9-ABD7-57A55AA5A402}" type="slidenum">
              <a:rPr lang="fr-FR" smtClean="0"/>
              <a:pPr algn="ctr"/>
              <a:t>‹N°›</a:t>
            </a:fld>
            <a:endParaRPr lang="fr-FR" dirty="0"/>
          </a:p>
        </p:txBody>
      </p:sp>
      <p:sp>
        <p:nvSpPr>
          <p:cNvPr id="37" name="Espace réservé du texte 36">
            <a:extLst>
              <a:ext uri="{FF2B5EF4-FFF2-40B4-BE49-F238E27FC236}">
                <a16:creationId xmlns:a16="http://schemas.microsoft.com/office/drawing/2014/main" id="{2FAEFD8E-E77E-6693-C481-1BBD12BF59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3648" y="2910716"/>
            <a:ext cx="6456590" cy="2816156"/>
          </a:xfrm>
        </p:spPr>
        <p:txBody>
          <a:bodyPr wrap="square" anchor="ctr">
            <a:spAutoFit/>
          </a:bodyPr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perspiciatis</a:t>
            </a:r>
            <a:r>
              <a:rPr lang="fr-FR" dirty="0"/>
              <a:t> </a:t>
            </a:r>
            <a:r>
              <a:rPr lang="fr-FR" dirty="0" err="1"/>
              <a:t>unde</a:t>
            </a:r>
            <a:r>
              <a:rPr lang="fr-FR" dirty="0"/>
              <a:t> </a:t>
            </a:r>
            <a:r>
              <a:rPr lang="fr-FR" dirty="0" err="1"/>
              <a:t>omnis</a:t>
            </a:r>
            <a:r>
              <a:rPr lang="fr-FR" dirty="0"/>
              <a:t> </a:t>
            </a:r>
            <a:r>
              <a:rPr lang="fr-FR" dirty="0" err="1"/>
              <a:t>iste</a:t>
            </a:r>
            <a:r>
              <a:rPr lang="fr-FR" dirty="0"/>
              <a:t> </a:t>
            </a:r>
            <a:r>
              <a:rPr lang="fr-FR" dirty="0" err="1"/>
              <a:t>natus</a:t>
            </a:r>
            <a:r>
              <a:rPr lang="fr-FR" dirty="0"/>
              <a:t> </a:t>
            </a:r>
            <a:r>
              <a:rPr lang="fr-FR" dirty="0" err="1"/>
              <a:t>error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Nemo </a:t>
            </a:r>
            <a:r>
              <a:rPr lang="fr-FR" dirty="0" err="1"/>
              <a:t>enim</a:t>
            </a:r>
            <a:r>
              <a:rPr lang="fr-FR" dirty="0"/>
              <a:t> </a:t>
            </a:r>
            <a:r>
              <a:rPr lang="fr-FR" dirty="0" err="1"/>
              <a:t>ipsam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quia </a:t>
            </a:r>
            <a:r>
              <a:rPr lang="fr-FR" dirty="0" err="1"/>
              <a:t>voluptas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aspernatur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odit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fugit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</a:t>
            </a:r>
            <a:r>
              <a:rPr lang="fr-FR" dirty="0" err="1"/>
              <a:t>consequuntur</a:t>
            </a:r>
            <a:r>
              <a:rPr lang="fr-FR" dirty="0"/>
              <a:t> </a:t>
            </a:r>
            <a:r>
              <a:rPr lang="fr-FR" dirty="0" err="1"/>
              <a:t>magni</a:t>
            </a:r>
            <a:r>
              <a:rPr lang="fr-FR" dirty="0"/>
              <a:t> </a:t>
            </a:r>
            <a:r>
              <a:rPr lang="fr-FR" dirty="0" err="1"/>
              <a:t>dolores</a:t>
            </a:r>
            <a:r>
              <a:rPr lang="fr-FR" dirty="0"/>
              <a:t> </a:t>
            </a:r>
            <a:r>
              <a:rPr lang="fr-FR" dirty="0" err="1"/>
              <a:t>eos</a:t>
            </a:r>
            <a:r>
              <a:rPr lang="fr-FR" dirty="0"/>
              <a:t> qui </a:t>
            </a:r>
            <a:r>
              <a:rPr lang="fr-FR" dirty="0" err="1"/>
              <a:t>ratione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</a:t>
            </a:r>
            <a:r>
              <a:rPr lang="fr-FR" dirty="0" err="1"/>
              <a:t>sequi</a:t>
            </a:r>
            <a:r>
              <a:rPr lang="fr-FR" dirty="0"/>
              <a:t> </a:t>
            </a:r>
            <a:r>
              <a:rPr lang="fr-FR" dirty="0" err="1"/>
              <a:t>nesciunt</a:t>
            </a:r>
            <a:r>
              <a:rPr lang="fr-FR" dirty="0"/>
              <a:t>. </a:t>
            </a:r>
          </a:p>
          <a:p>
            <a:pPr lvl="2"/>
            <a:r>
              <a:rPr lang="fr-FR" dirty="0" err="1"/>
              <a:t>Neque</a:t>
            </a:r>
            <a:r>
              <a:rPr lang="fr-FR" dirty="0"/>
              <a:t> </a:t>
            </a:r>
            <a:r>
              <a:rPr lang="fr-FR" dirty="0" err="1"/>
              <a:t>porro</a:t>
            </a:r>
            <a:r>
              <a:rPr lang="fr-FR" dirty="0"/>
              <a:t> </a:t>
            </a:r>
            <a:r>
              <a:rPr lang="fr-FR" dirty="0" err="1"/>
              <a:t>quisquam</a:t>
            </a:r>
            <a:r>
              <a:rPr lang="fr-FR" dirty="0"/>
              <a:t> est, qui </a:t>
            </a:r>
            <a:r>
              <a:rPr lang="fr-FR" dirty="0" err="1"/>
              <a:t>dolorem</a:t>
            </a:r>
            <a:r>
              <a:rPr lang="fr-FR" dirty="0"/>
              <a:t> ipsum quia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</a:p>
          <a:p>
            <a:pPr lvl="2"/>
            <a:r>
              <a:rPr lang="fr-FR" dirty="0" err="1"/>
              <a:t>consectetur</a:t>
            </a:r>
            <a:r>
              <a:rPr lang="fr-FR" dirty="0"/>
              <a:t>, </a:t>
            </a:r>
            <a:r>
              <a:rPr lang="fr-FR" dirty="0" err="1"/>
              <a:t>adipisci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non </a:t>
            </a:r>
            <a:r>
              <a:rPr lang="fr-FR" dirty="0" err="1"/>
              <a:t>numquam</a:t>
            </a:r>
            <a:r>
              <a:rPr lang="fr-FR" dirty="0"/>
              <a:t> </a:t>
            </a:r>
            <a:r>
              <a:rPr lang="fr-FR" dirty="0" err="1"/>
              <a:t>eius</a:t>
            </a:r>
            <a:r>
              <a:rPr lang="fr-FR" dirty="0"/>
              <a:t> </a:t>
            </a:r>
            <a:r>
              <a:rPr lang="fr-FR" dirty="0" err="1"/>
              <a:t>modi</a:t>
            </a:r>
            <a:r>
              <a:rPr lang="fr-FR" dirty="0"/>
              <a:t> </a:t>
            </a:r>
            <a:r>
              <a:rPr lang="fr-FR" dirty="0" err="1"/>
              <a:t>tempora</a:t>
            </a:r>
            <a:r>
              <a:rPr lang="fr-FR" dirty="0"/>
              <a:t>  </a:t>
            </a:r>
          </a:p>
          <a:p>
            <a:pPr lvl="4"/>
            <a:r>
              <a:rPr lang="fr-FR" dirty="0"/>
              <a:t>Ut </a:t>
            </a:r>
            <a:r>
              <a:rPr lang="fr-FR" dirty="0" err="1"/>
              <a:t>enim</a:t>
            </a:r>
            <a:r>
              <a:rPr lang="fr-FR" dirty="0"/>
              <a:t> ad minima </a:t>
            </a:r>
            <a:r>
              <a:rPr lang="fr-FR" dirty="0" err="1"/>
              <a:t>veniam</a:t>
            </a:r>
            <a:r>
              <a:rPr lang="fr-FR" dirty="0"/>
              <a:t>, </a:t>
            </a:r>
            <a:r>
              <a:rPr lang="fr-FR" dirty="0" err="1"/>
              <a:t>quis</a:t>
            </a:r>
            <a:r>
              <a:rPr lang="fr-FR" dirty="0"/>
              <a:t> nostrum </a:t>
            </a:r>
            <a:r>
              <a:rPr lang="fr-FR" dirty="0" err="1"/>
              <a:t>exercitationem</a:t>
            </a:r>
            <a:r>
              <a:rPr lang="fr-FR" dirty="0"/>
              <a:t> </a:t>
            </a:r>
            <a:r>
              <a:rPr lang="fr-FR" dirty="0" err="1"/>
              <a:t>ullam</a:t>
            </a:r>
            <a:r>
              <a:rPr lang="fr-FR" dirty="0"/>
              <a:t> corporis </a:t>
            </a:r>
            <a:r>
              <a:rPr lang="fr-FR" dirty="0" err="1"/>
              <a:t>suscipit</a:t>
            </a:r>
            <a:r>
              <a:rPr lang="fr-FR" dirty="0"/>
              <a:t> </a:t>
            </a:r>
            <a:r>
              <a:rPr lang="fr-FR" dirty="0" err="1"/>
              <a:t>laboriosam</a:t>
            </a:r>
            <a:r>
              <a:rPr lang="fr-FR" dirty="0"/>
              <a:t>, </a:t>
            </a:r>
            <a:r>
              <a:rPr lang="fr-FR" dirty="0" err="1"/>
              <a:t>nisi</a:t>
            </a:r>
            <a:r>
              <a:rPr lang="fr-FR" dirty="0"/>
              <a:t> ut </a:t>
            </a:r>
            <a:r>
              <a:rPr lang="fr-FR" dirty="0" err="1"/>
              <a:t>aliquid</a:t>
            </a:r>
            <a:r>
              <a:rPr lang="fr-FR" dirty="0"/>
              <a:t> ex </a:t>
            </a:r>
            <a:r>
              <a:rPr lang="fr-FR" dirty="0" err="1"/>
              <a:t>ea</a:t>
            </a:r>
            <a:r>
              <a:rPr lang="fr-FR" dirty="0"/>
              <a:t> </a:t>
            </a:r>
            <a:r>
              <a:rPr lang="fr-FR" dirty="0" err="1"/>
              <a:t>commodi</a:t>
            </a:r>
            <a:r>
              <a:rPr lang="fr-FR" dirty="0"/>
              <a:t> </a:t>
            </a:r>
            <a:r>
              <a:rPr lang="fr-FR" dirty="0" err="1"/>
              <a:t>consequatur</a:t>
            </a:r>
            <a:r>
              <a:rPr lang="fr-FR" dirty="0"/>
              <a:t>? </a:t>
            </a:r>
          </a:p>
        </p:txBody>
      </p:sp>
      <p:sp>
        <p:nvSpPr>
          <p:cNvPr id="38" name="Titre 59">
            <a:extLst>
              <a:ext uri="{FF2B5EF4-FFF2-40B4-BE49-F238E27FC236}">
                <a16:creationId xmlns:a16="http://schemas.microsoft.com/office/drawing/2014/main" id="{A03C06C5-4049-E1A5-83B7-7CD1F771A2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1649" y="1144600"/>
            <a:ext cx="4669548" cy="738664"/>
          </a:xfrm>
        </p:spPr>
        <p:txBody>
          <a:bodyPr/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fr-FR" dirty="0"/>
              <a:t>SLIDE DE CONTENU</a:t>
            </a:r>
          </a:p>
        </p:txBody>
      </p:sp>
      <p:sp>
        <p:nvSpPr>
          <p:cNvPr id="4" name="Espace réservé pour une image  3">
            <a:extLst>
              <a:ext uri="{FF2B5EF4-FFF2-40B4-BE49-F238E27FC236}">
                <a16:creationId xmlns:a16="http://schemas.microsoft.com/office/drawing/2014/main" id="{0512A4AB-55CC-CEBF-A213-66C12FA6EC4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597775" y="2290492"/>
            <a:ext cx="4594225" cy="3595688"/>
          </a:xfrm>
        </p:spPr>
        <p:txBody>
          <a:bodyPr/>
          <a:lstStyle/>
          <a:p>
            <a:endParaRPr lang="fr-FR"/>
          </a:p>
        </p:txBody>
      </p:sp>
      <p:sp>
        <p:nvSpPr>
          <p:cNvPr id="7" name="Espace réservé du texte 2">
            <a:extLst>
              <a:ext uri="{FF2B5EF4-FFF2-40B4-BE49-F238E27FC236}">
                <a16:creationId xmlns:a16="http://schemas.microsoft.com/office/drawing/2014/main" id="{A7DE5964-66E7-5D83-E719-B666E1AEC1C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112222" y="334486"/>
            <a:ext cx="1349920" cy="246221"/>
          </a:xfrm>
        </p:spPr>
        <p:txBody>
          <a:bodyPr>
            <a:spAutoFit/>
          </a:bodyPr>
          <a:lstStyle>
            <a:lvl1pPr algn="r">
              <a:spcAft>
                <a:spcPts val="0"/>
              </a:spcAft>
              <a:defRPr sz="1600" cap="all" baseline="0"/>
            </a:lvl1pPr>
            <a:lvl2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/>
              <a:t>GROUPE RAGT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82693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4D56DF-5E4B-CF5A-3ECD-D08CB1CF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0D3C9DA2-83B2-962B-2B8C-6729D9A89C8B}"/>
              </a:ext>
            </a:extLst>
          </p:cNvPr>
          <p:cNvSpPr/>
          <p:nvPr userDrawn="1"/>
        </p:nvSpPr>
        <p:spPr>
          <a:xfrm rot="16200000">
            <a:off x="11644775" y="265112"/>
            <a:ext cx="384969" cy="384969"/>
          </a:xfrm>
          <a:custGeom>
            <a:avLst/>
            <a:gdLst>
              <a:gd name="csX0" fmla="*/ 384969 w 384969"/>
              <a:gd name="csY0" fmla="*/ 169625 h 384969"/>
              <a:gd name="csX1" fmla="*/ 384969 w 384969"/>
              <a:gd name="csY1" fmla="*/ 215344 h 384969"/>
              <a:gd name="csX2" fmla="*/ 215344 w 384969"/>
              <a:gd name="csY2" fmla="*/ 215344 h 384969"/>
              <a:gd name="csX3" fmla="*/ 215344 w 384969"/>
              <a:gd name="csY3" fmla="*/ 384969 h 384969"/>
              <a:gd name="csX4" fmla="*/ 169625 w 384969"/>
              <a:gd name="csY4" fmla="*/ 384969 h 384969"/>
              <a:gd name="csX5" fmla="*/ 169625 w 384969"/>
              <a:gd name="csY5" fmla="*/ 215344 h 384969"/>
              <a:gd name="csX6" fmla="*/ 0 w 384969"/>
              <a:gd name="csY6" fmla="*/ 215344 h 384969"/>
              <a:gd name="csX7" fmla="*/ 0 w 384969"/>
              <a:gd name="csY7" fmla="*/ 169625 h 384969"/>
              <a:gd name="csX8" fmla="*/ 169625 w 384969"/>
              <a:gd name="csY8" fmla="*/ 169625 h 384969"/>
              <a:gd name="csX9" fmla="*/ 169625 w 384969"/>
              <a:gd name="csY9" fmla="*/ 0 h 384969"/>
              <a:gd name="csX10" fmla="*/ 215344 w 384969"/>
              <a:gd name="csY10" fmla="*/ 0 h 384969"/>
              <a:gd name="csX11" fmla="*/ 215344 w 384969"/>
              <a:gd name="csY11" fmla="*/ 169625 h 3849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84969" h="384969">
                <a:moveTo>
                  <a:pt x="384969" y="169625"/>
                </a:moveTo>
                <a:lnTo>
                  <a:pt x="384969" y="215344"/>
                </a:lnTo>
                <a:lnTo>
                  <a:pt x="215344" y="215344"/>
                </a:lnTo>
                <a:lnTo>
                  <a:pt x="215344" y="384969"/>
                </a:lnTo>
                <a:lnTo>
                  <a:pt x="169625" y="384969"/>
                </a:lnTo>
                <a:lnTo>
                  <a:pt x="169625" y="215344"/>
                </a:lnTo>
                <a:lnTo>
                  <a:pt x="0" y="215344"/>
                </a:lnTo>
                <a:lnTo>
                  <a:pt x="0" y="169625"/>
                </a:lnTo>
                <a:lnTo>
                  <a:pt x="169625" y="169625"/>
                </a:lnTo>
                <a:lnTo>
                  <a:pt x="169625" y="0"/>
                </a:lnTo>
                <a:lnTo>
                  <a:pt x="215344" y="0"/>
                </a:lnTo>
                <a:lnTo>
                  <a:pt x="215344" y="1696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4BDF6D-DE67-7F90-D4F8-BB3350649EFA}"/>
              </a:ext>
            </a:extLst>
          </p:cNvPr>
          <p:cNvSpPr/>
          <p:nvPr userDrawn="1"/>
        </p:nvSpPr>
        <p:spPr>
          <a:xfrm>
            <a:off x="11688763" y="6491288"/>
            <a:ext cx="503237" cy="3667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4DA65C-FCB9-62C5-7F33-A5C34B3B2B20}"/>
              </a:ext>
            </a:extLst>
          </p:cNvPr>
          <p:cNvSpPr/>
          <p:nvPr userDrawn="1"/>
        </p:nvSpPr>
        <p:spPr>
          <a:xfrm>
            <a:off x="8775699" y="6491288"/>
            <a:ext cx="291305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B9BF55A-4751-2028-427B-089B4558B8E2}"/>
              </a:ext>
            </a:extLst>
          </p:cNvPr>
          <p:cNvGrpSpPr/>
          <p:nvPr userDrawn="1"/>
        </p:nvGrpSpPr>
        <p:grpSpPr>
          <a:xfrm>
            <a:off x="9918700" y="6568454"/>
            <a:ext cx="1009950" cy="212380"/>
            <a:chOff x="2817812" y="1341174"/>
            <a:chExt cx="6320138" cy="1329050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08BB7121-95B6-A3EE-3B7D-A762129B674A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67F47C11-12BA-8506-9DEA-D53C7C6E9C8C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48B7241D-6CC0-9F77-CDFC-B97A83E6BCB0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81664D6-610B-DD54-BBAF-B44B2F36ABB4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21BB4B69-EE25-6258-B5D2-BEF2F48EECEE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3A7D1FE0-E9D6-4706-EDB5-E5A8B3F75DC1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8B9D8F6C-F3B7-AF19-9A46-D779DAB680B9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27752418-B766-F96B-4A8E-3E78F2597FCA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BBC65C6E-E648-4CEC-D5F7-B5F921891B6B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948440C9-F240-C4CD-206C-DD4A4356E63D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FB95F0C1-9C6A-4870-8EF4-CACA40438B24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3EB22ED4-8382-3180-B900-DF9D8453F85E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EEF530F-7B5A-DFF4-8486-9695961082BC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54DAEF3B-7435-D178-DC45-1DEB0CCF638E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EAA5D184-20BC-AB0D-B817-FCFB0059E9DD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orme libre : forme 27">
              <a:extLst>
                <a:ext uri="{FF2B5EF4-FFF2-40B4-BE49-F238E27FC236}">
                  <a16:creationId xmlns:a16="http://schemas.microsoft.com/office/drawing/2014/main" id="{B903C736-36E0-AD96-B0EE-D79F40824C06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431C7999-C86D-160B-D7E9-764AD091882D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B96C689A-AFD3-122A-B6FC-529F149A2AF3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31659085-EB28-6DDD-3D58-2B868442511D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332BABD-AD69-D2EC-93EA-CBB307187CF6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704A8594-9E75-3A73-578A-AB2CD58F6015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E94FCA-5AEA-7996-6B28-91E87390172A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58D454FE-84E0-0629-437D-533B07E4B904}"/>
              </a:ext>
            </a:extLst>
          </p:cNvPr>
          <p:cNvCxnSpPr>
            <a:cxnSpLocks/>
          </p:cNvCxnSpPr>
          <p:nvPr userDrawn="1"/>
        </p:nvCxnSpPr>
        <p:spPr>
          <a:xfrm>
            <a:off x="8630443" y="6581344"/>
            <a:ext cx="0" cy="1866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BB28B99B-CD4A-BD1B-83A4-A6E9C5D63C41}"/>
              </a:ext>
            </a:extLst>
          </p:cNvPr>
          <p:cNvSpPr/>
          <p:nvPr userDrawn="1"/>
        </p:nvSpPr>
        <p:spPr>
          <a:xfrm>
            <a:off x="0" y="261257"/>
            <a:ext cx="8723086" cy="420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304C86-2C3B-03CE-6589-55841D6CA42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11831377" y="6590006"/>
            <a:ext cx="21800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pPr algn="ctr"/>
            <a:fld id="{E9CC00B6-4CB4-43E9-ABD7-57A55AA5A402}" type="slidenum">
              <a:rPr lang="fr-FR" smtClean="0"/>
              <a:pPr algn="ctr"/>
              <a:t>‹N°›</a:t>
            </a:fld>
            <a:endParaRPr lang="fr-FR" dirty="0"/>
          </a:p>
        </p:txBody>
      </p:sp>
      <p:sp>
        <p:nvSpPr>
          <p:cNvPr id="38" name="Titre 59">
            <a:extLst>
              <a:ext uri="{FF2B5EF4-FFF2-40B4-BE49-F238E27FC236}">
                <a16:creationId xmlns:a16="http://schemas.microsoft.com/office/drawing/2014/main" id="{A03C06C5-4049-E1A5-83B7-7CD1F771A2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1649" y="1144600"/>
            <a:ext cx="4544514" cy="738664"/>
          </a:xfrm>
        </p:spPr>
        <p:txBody>
          <a:bodyPr/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fr-FR" dirty="0"/>
              <a:t>SLIDE graphique</a:t>
            </a:r>
          </a:p>
        </p:txBody>
      </p:sp>
      <p:sp>
        <p:nvSpPr>
          <p:cNvPr id="3" name="Espace réservé du graphique 2">
            <a:extLst>
              <a:ext uri="{FF2B5EF4-FFF2-40B4-BE49-F238E27FC236}">
                <a16:creationId xmlns:a16="http://schemas.microsoft.com/office/drawing/2014/main" id="{53ECE0DB-1BF0-21C4-98D2-86541413886B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501650" y="2520950"/>
            <a:ext cx="7419975" cy="3717925"/>
          </a:xfrm>
        </p:spPr>
        <p:txBody>
          <a:bodyPr/>
          <a:lstStyle/>
          <a:p>
            <a:endParaRPr lang="fr-FR"/>
          </a:p>
        </p:txBody>
      </p:sp>
      <p:sp>
        <p:nvSpPr>
          <p:cNvPr id="2" name="Espace réservé du texte 2">
            <a:extLst>
              <a:ext uri="{FF2B5EF4-FFF2-40B4-BE49-F238E27FC236}">
                <a16:creationId xmlns:a16="http://schemas.microsoft.com/office/drawing/2014/main" id="{77AD4625-30A8-4B13-CD2C-5A8493447AD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0112222" y="334486"/>
            <a:ext cx="1349920" cy="246221"/>
          </a:xfrm>
        </p:spPr>
        <p:txBody>
          <a:bodyPr>
            <a:spAutoFit/>
          </a:bodyPr>
          <a:lstStyle>
            <a:lvl1pPr algn="r">
              <a:spcAft>
                <a:spcPts val="0"/>
              </a:spcAft>
              <a:defRPr sz="1600" cap="all" baseline="0"/>
            </a:lvl1pPr>
            <a:lvl2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/>
              <a:t>GROUPE RAGT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68433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4D56DF-5E4B-CF5A-3ECD-D08CB1CF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0D3C9DA2-83B2-962B-2B8C-6729D9A89C8B}"/>
              </a:ext>
            </a:extLst>
          </p:cNvPr>
          <p:cNvSpPr/>
          <p:nvPr userDrawn="1"/>
        </p:nvSpPr>
        <p:spPr>
          <a:xfrm rot="16200000">
            <a:off x="11644775" y="265112"/>
            <a:ext cx="384969" cy="384969"/>
          </a:xfrm>
          <a:custGeom>
            <a:avLst/>
            <a:gdLst>
              <a:gd name="csX0" fmla="*/ 384969 w 384969"/>
              <a:gd name="csY0" fmla="*/ 169625 h 384969"/>
              <a:gd name="csX1" fmla="*/ 384969 w 384969"/>
              <a:gd name="csY1" fmla="*/ 215344 h 384969"/>
              <a:gd name="csX2" fmla="*/ 215344 w 384969"/>
              <a:gd name="csY2" fmla="*/ 215344 h 384969"/>
              <a:gd name="csX3" fmla="*/ 215344 w 384969"/>
              <a:gd name="csY3" fmla="*/ 384969 h 384969"/>
              <a:gd name="csX4" fmla="*/ 169625 w 384969"/>
              <a:gd name="csY4" fmla="*/ 384969 h 384969"/>
              <a:gd name="csX5" fmla="*/ 169625 w 384969"/>
              <a:gd name="csY5" fmla="*/ 215344 h 384969"/>
              <a:gd name="csX6" fmla="*/ 0 w 384969"/>
              <a:gd name="csY6" fmla="*/ 215344 h 384969"/>
              <a:gd name="csX7" fmla="*/ 0 w 384969"/>
              <a:gd name="csY7" fmla="*/ 169625 h 384969"/>
              <a:gd name="csX8" fmla="*/ 169625 w 384969"/>
              <a:gd name="csY8" fmla="*/ 169625 h 384969"/>
              <a:gd name="csX9" fmla="*/ 169625 w 384969"/>
              <a:gd name="csY9" fmla="*/ 0 h 384969"/>
              <a:gd name="csX10" fmla="*/ 215344 w 384969"/>
              <a:gd name="csY10" fmla="*/ 0 h 384969"/>
              <a:gd name="csX11" fmla="*/ 215344 w 384969"/>
              <a:gd name="csY11" fmla="*/ 169625 h 3849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84969" h="384969">
                <a:moveTo>
                  <a:pt x="384969" y="169625"/>
                </a:moveTo>
                <a:lnTo>
                  <a:pt x="384969" y="215344"/>
                </a:lnTo>
                <a:lnTo>
                  <a:pt x="215344" y="215344"/>
                </a:lnTo>
                <a:lnTo>
                  <a:pt x="215344" y="384969"/>
                </a:lnTo>
                <a:lnTo>
                  <a:pt x="169625" y="384969"/>
                </a:lnTo>
                <a:lnTo>
                  <a:pt x="169625" y="215344"/>
                </a:lnTo>
                <a:lnTo>
                  <a:pt x="0" y="215344"/>
                </a:lnTo>
                <a:lnTo>
                  <a:pt x="0" y="169625"/>
                </a:lnTo>
                <a:lnTo>
                  <a:pt x="169625" y="169625"/>
                </a:lnTo>
                <a:lnTo>
                  <a:pt x="169625" y="0"/>
                </a:lnTo>
                <a:lnTo>
                  <a:pt x="215344" y="0"/>
                </a:lnTo>
                <a:lnTo>
                  <a:pt x="215344" y="1696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4BDF6D-DE67-7F90-D4F8-BB3350649EFA}"/>
              </a:ext>
            </a:extLst>
          </p:cNvPr>
          <p:cNvSpPr/>
          <p:nvPr userDrawn="1"/>
        </p:nvSpPr>
        <p:spPr>
          <a:xfrm>
            <a:off x="11688763" y="6491288"/>
            <a:ext cx="503237" cy="3667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4DA65C-FCB9-62C5-7F33-A5C34B3B2B20}"/>
              </a:ext>
            </a:extLst>
          </p:cNvPr>
          <p:cNvSpPr/>
          <p:nvPr userDrawn="1"/>
        </p:nvSpPr>
        <p:spPr>
          <a:xfrm>
            <a:off x="8775699" y="6491288"/>
            <a:ext cx="291305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B9BF55A-4751-2028-427B-089B4558B8E2}"/>
              </a:ext>
            </a:extLst>
          </p:cNvPr>
          <p:cNvGrpSpPr/>
          <p:nvPr userDrawn="1"/>
        </p:nvGrpSpPr>
        <p:grpSpPr>
          <a:xfrm>
            <a:off x="9918700" y="6568454"/>
            <a:ext cx="1009950" cy="212380"/>
            <a:chOff x="2817812" y="1341174"/>
            <a:chExt cx="6320138" cy="1329050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08BB7121-95B6-A3EE-3B7D-A762129B674A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67F47C11-12BA-8506-9DEA-D53C7C6E9C8C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48B7241D-6CC0-9F77-CDFC-B97A83E6BCB0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81664D6-610B-DD54-BBAF-B44B2F36ABB4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21BB4B69-EE25-6258-B5D2-BEF2F48EECEE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3A7D1FE0-E9D6-4706-EDB5-E5A8B3F75DC1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8B9D8F6C-F3B7-AF19-9A46-D779DAB680B9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27752418-B766-F96B-4A8E-3E78F2597FCA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BBC65C6E-E648-4CEC-D5F7-B5F921891B6B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948440C9-F240-C4CD-206C-DD4A4356E63D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FB95F0C1-9C6A-4870-8EF4-CACA40438B24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3EB22ED4-8382-3180-B900-DF9D8453F85E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EEF530F-7B5A-DFF4-8486-9695961082BC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54DAEF3B-7435-D178-DC45-1DEB0CCF638E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EAA5D184-20BC-AB0D-B817-FCFB0059E9DD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orme libre : forme 27">
              <a:extLst>
                <a:ext uri="{FF2B5EF4-FFF2-40B4-BE49-F238E27FC236}">
                  <a16:creationId xmlns:a16="http://schemas.microsoft.com/office/drawing/2014/main" id="{B903C736-36E0-AD96-B0EE-D79F40824C06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431C7999-C86D-160B-D7E9-764AD091882D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B96C689A-AFD3-122A-B6FC-529F149A2AF3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31659085-EB28-6DDD-3D58-2B868442511D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332BABD-AD69-D2EC-93EA-CBB307187CF6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704A8594-9E75-3A73-578A-AB2CD58F6015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E94FCA-5AEA-7996-6B28-91E87390172A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58D454FE-84E0-0629-437D-533B07E4B904}"/>
              </a:ext>
            </a:extLst>
          </p:cNvPr>
          <p:cNvCxnSpPr>
            <a:cxnSpLocks/>
          </p:cNvCxnSpPr>
          <p:nvPr userDrawn="1"/>
        </p:nvCxnSpPr>
        <p:spPr>
          <a:xfrm>
            <a:off x="8630443" y="6581344"/>
            <a:ext cx="0" cy="1866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BB28B99B-CD4A-BD1B-83A4-A6E9C5D63C41}"/>
              </a:ext>
            </a:extLst>
          </p:cNvPr>
          <p:cNvSpPr/>
          <p:nvPr userDrawn="1"/>
        </p:nvSpPr>
        <p:spPr>
          <a:xfrm>
            <a:off x="0" y="261257"/>
            <a:ext cx="8723086" cy="420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304C86-2C3B-03CE-6589-55841D6CA42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11831377" y="6590006"/>
            <a:ext cx="21800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pPr algn="ctr"/>
            <a:fld id="{E9CC00B6-4CB4-43E9-ABD7-57A55AA5A402}" type="slidenum">
              <a:rPr lang="fr-FR" smtClean="0"/>
              <a:pPr algn="ctr"/>
              <a:t>‹N°›</a:t>
            </a:fld>
            <a:endParaRPr lang="fr-FR" dirty="0"/>
          </a:p>
        </p:txBody>
      </p:sp>
      <p:sp>
        <p:nvSpPr>
          <p:cNvPr id="38" name="Titre 59">
            <a:extLst>
              <a:ext uri="{FF2B5EF4-FFF2-40B4-BE49-F238E27FC236}">
                <a16:creationId xmlns:a16="http://schemas.microsoft.com/office/drawing/2014/main" id="{A03C06C5-4049-E1A5-83B7-7CD1F771A2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1649" y="1144600"/>
            <a:ext cx="3794308" cy="738664"/>
          </a:xfrm>
        </p:spPr>
        <p:txBody>
          <a:bodyPr/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fr-FR" dirty="0"/>
              <a:t>SLIDE tableau</a:t>
            </a:r>
          </a:p>
        </p:txBody>
      </p:sp>
      <p:sp>
        <p:nvSpPr>
          <p:cNvPr id="7" name="Espace réservé du tableau 3">
            <a:extLst>
              <a:ext uri="{FF2B5EF4-FFF2-40B4-BE49-F238E27FC236}">
                <a16:creationId xmlns:a16="http://schemas.microsoft.com/office/drawing/2014/main" id="{D0A5599A-A765-3AEA-F94B-49C232678854}"/>
              </a:ext>
            </a:extLst>
          </p:cNvPr>
          <p:cNvSpPr>
            <a:spLocks noGrp="1"/>
          </p:cNvSpPr>
          <p:nvPr>
            <p:ph type="tbl" sz="quarter" idx="14"/>
          </p:nvPr>
        </p:nvSpPr>
        <p:spPr>
          <a:xfrm>
            <a:off x="501650" y="2520950"/>
            <a:ext cx="7419975" cy="3717925"/>
          </a:xfrm>
        </p:spPr>
        <p:txBody>
          <a:bodyPr/>
          <a:lstStyle/>
          <a:p>
            <a:endParaRPr lang="fr-FR"/>
          </a:p>
        </p:txBody>
      </p:sp>
      <p:sp>
        <p:nvSpPr>
          <p:cNvPr id="2" name="Espace réservé du texte 2">
            <a:extLst>
              <a:ext uri="{FF2B5EF4-FFF2-40B4-BE49-F238E27FC236}">
                <a16:creationId xmlns:a16="http://schemas.microsoft.com/office/drawing/2014/main" id="{3D91078C-BAD0-E18C-5F8A-0133074A41C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112222" y="334486"/>
            <a:ext cx="1349920" cy="246221"/>
          </a:xfrm>
        </p:spPr>
        <p:txBody>
          <a:bodyPr>
            <a:spAutoFit/>
          </a:bodyPr>
          <a:lstStyle>
            <a:lvl1pPr algn="r">
              <a:spcAft>
                <a:spcPts val="0"/>
              </a:spcAft>
              <a:defRPr sz="1600" cap="all" baseline="0"/>
            </a:lvl1pPr>
            <a:lvl2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/>
              <a:t>GROUPE RAGT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581412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 bloc de texte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0D3C9DA2-83B2-962B-2B8C-6729D9A89C8B}"/>
              </a:ext>
            </a:extLst>
          </p:cNvPr>
          <p:cNvSpPr/>
          <p:nvPr userDrawn="1"/>
        </p:nvSpPr>
        <p:spPr>
          <a:xfrm rot="16200000">
            <a:off x="11644775" y="265112"/>
            <a:ext cx="384969" cy="384969"/>
          </a:xfrm>
          <a:custGeom>
            <a:avLst/>
            <a:gdLst>
              <a:gd name="csX0" fmla="*/ 384969 w 384969"/>
              <a:gd name="csY0" fmla="*/ 169625 h 384969"/>
              <a:gd name="csX1" fmla="*/ 384969 w 384969"/>
              <a:gd name="csY1" fmla="*/ 215344 h 384969"/>
              <a:gd name="csX2" fmla="*/ 215344 w 384969"/>
              <a:gd name="csY2" fmla="*/ 215344 h 384969"/>
              <a:gd name="csX3" fmla="*/ 215344 w 384969"/>
              <a:gd name="csY3" fmla="*/ 384969 h 384969"/>
              <a:gd name="csX4" fmla="*/ 169625 w 384969"/>
              <a:gd name="csY4" fmla="*/ 384969 h 384969"/>
              <a:gd name="csX5" fmla="*/ 169625 w 384969"/>
              <a:gd name="csY5" fmla="*/ 215344 h 384969"/>
              <a:gd name="csX6" fmla="*/ 0 w 384969"/>
              <a:gd name="csY6" fmla="*/ 215344 h 384969"/>
              <a:gd name="csX7" fmla="*/ 0 w 384969"/>
              <a:gd name="csY7" fmla="*/ 169625 h 384969"/>
              <a:gd name="csX8" fmla="*/ 169625 w 384969"/>
              <a:gd name="csY8" fmla="*/ 169625 h 384969"/>
              <a:gd name="csX9" fmla="*/ 169625 w 384969"/>
              <a:gd name="csY9" fmla="*/ 0 h 384969"/>
              <a:gd name="csX10" fmla="*/ 215344 w 384969"/>
              <a:gd name="csY10" fmla="*/ 0 h 384969"/>
              <a:gd name="csX11" fmla="*/ 215344 w 384969"/>
              <a:gd name="csY11" fmla="*/ 169625 h 3849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84969" h="384969">
                <a:moveTo>
                  <a:pt x="384969" y="169625"/>
                </a:moveTo>
                <a:lnTo>
                  <a:pt x="384969" y="215344"/>
                </a:lnTo>
                <a:lnTo>
                  <a:pt x="215344" y="215344"/>
                </a:lnTo>
                <a:lnTo>
                  <a:pt x="215344" y="384969"/>
                </a:lnTo>
                <a:lnTo>
                  <a:pt x="169625" y="384969"/>
                </a:lnTo>
                <a:lnTo>
                  <a:pt x="169625" y="215344"/>
                </a:lnTo>
                <a:lnTo>
                  <a:pt x="0" y="215344"/>
                </a:lnTo>
                <a:lnTo>
                  <a:pt x="0" y="169625"/>
                </a:lnTo>
                <a:lnTo>
                  <a:pt x="169625" y="169625"/>
                </a:lnTo>
                <a:lnTo>
                  <a:pt x="169625" y="0"/>
                </a:lnTo>
                <a:lnTo>
                  <a:pt x="215344" y="0"/>
                </a:lnTo>
                <a:lnTo>
                  <a:pt x="215344" y="1696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27E5913-C629-EAB7-D4C0-442D56D34051}"/>
              </a:ext>
            </a:extLst>
          </p:cNvPr>
          <p:cNvSpPr/>
          <p:nvPr userDrawn="1"/>
        </p:nvSpPr>
        <p:spPr>
          <a:xfrm>
            <a:off x="0" y="-7740"/>
            <a:ext cx="1444622" cy="6890316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680913FD-3D13-89B1-1EF2-E5959826F614}"/>
              </a:ext>
            </a:extLst>
          </p:cNvPr>
          <p:cNvSpPr/>
          <p:nvPr userDrawn="1"/>
        </p:nvSpPr>
        <p:spPr>
          <a:xfrm rot="5400000">
            <a:off x="5373689" y="39689"/>
            <a:ext cx="1444622" cy="121920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39" name="Forme libre : forme 38">
            <a:extLst>
              <a:ext uri="{FF2B5EF4-FFF2-40B4-BE49-F238E27FC236}">
                <a16:creationId xmlns:a16="http://schemas.microsoft.com/office/drawing/2014/main" id="{E383AB43-E905-5A17-A3F4-5A591CBBC226}"/>
              </a:ext>
            </a:extLst>
          </p:cNvPr>
          <p:cNvSpPr/>
          <p:nvPr userDrawn="1"/>
        </p:nvSpPr>
        <p:spPr>
          <a:xfrm>
            <a:off x="1451200" y="1881681"/>
            <a:ext cx="693070" cy="3541961"/>
          </a:xfrm>
          <a:custGeom>
            <a:avLst/>
            <a:gdLst>
              <a:gd name="csX0" fmla="*/ 693070 w 693070"/>
              <a:gd name="csY0" fmla="*/ 1771047 h 3541961"/>
              <a:gd name="csX1" fmla="*/ 0 w 693070"/>
              <a:gd name="csY1" fmla="*/ 0 h 3541961"/>
              <a:gd name="csX2" fmla="*/ 0 w 693070"/>
              <a:gd name="csY2" fmla="*/ 3541961 h 3541961"/>
              <a:gd name="csX3" fmla="*/ 693070 w 693070"/>
              <a:gd name="csY3" fmla="*/ 1770914 h 3541961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693070" h="3541961">
                <a:moveTo>
                  <a:pt x="693070" y="1771047"/>
                </a:moveTo>
                <a:cubicBezTo>
                  <a:pt x="693070" y="792836"/>
                  <a:pt x="0" y="0"/>
                  <a:pt x="0" y="0"/>
                </a:cubicBezTo>
                <a:lnTo>
                  <a:pt x="0" y="3541961"/>
                </a:lnTo>
                <a:cubicBezTo>
                  <a:pt x="0" y="3541961"/>
                  <a:pt x="693070" y="2749125"/>
                  <a:pt x="693070" y="1770914"/>
                </a:cubicBezTo>
                <a:close/>
              </a:path>
            </a:pathLst>
          </a:custGeom>
          <a:solidFill>
            <a:schemeClr val="accent2"/>
          </a:solidFill>
          <a:ln w="13154" cap="flat">
            <a:noFill/>
            <a:prstDash val="solid"/>
            <a:miter/>
          </a:ln>
        </p:spPr>
        <p:txBody>
          <a:bodyPr/>
          <a:lstStyle/>
          <a:p>
            <a:endParaRPr lang="fr-FR" dirty="0"/>
          </a:p>
        </p:txBody>
      </p:sp>
      <p:sp>
        <p:nvSpPr>
          <p:cNvPr id="41" name="Forme libre : forme 40">
            <a:extLst>
              <a:ext uri="{FF2B5EF4-FFF2-40B4-BE49-F238E27FC236}">
                <a16:creationId xmlns:a16="http://schemas.microsoft.com/office/drawing/2014/main" id="{BEB2CAAE-5490-7FAF-14BF-8491E9446F10}"/>
              </a:ext>
            </a:extLst>
          </p:cNvPr>
          <p:cNvSpPr/>
          <p:nvPr userDrawn="1"/>
        </p:nvSpPr>
        <p:spPr>
          <a:xfrm>
            <a:off x="758130" y="3315907"/>
            <a:ext cx="693070" cy="3542093"/>
          </a:xfrm>
          <a:custGeom>
            <a:avLst/>
            <a:gdLst>
              <a:gd name="csX0" fmla="*/ 0 w 693070"/>
              <a:gd name="csY0" fmla="*/ 1771047 h 3542093"/>
              <a:gd name="csX1" fmla="*/ 693070 w 693070"/>
              <a:gd name="csY1" fmla="*/ 3542094 h 3542093"/>
              <a:gd name="csX2" fmla="*/ 693070 w 693070"/>
              <a:gd name="csY2" fmla="*/ 0 h 3542093"/>
              <a:gd name="csX3" fmla="*/ 0 w 693070"/>
              <a:gd name="csY3" fmla="*/ 1771047 h 3542093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</a:cxnLst>
            <a:rect l="l" t="t" r="r" b="b"/>
            <a:pathLst>
              <a:path w="693070" h="3542093">
                <a:moveTo>
                  <a:pt x="0" y="1771047"/>
                </a:moveTo>
                <a:cubicBezTo>
                  <a:pt x="0" y="2749125"/>
                  <a:pt x="693070" y="3542094"/>
                  <a:pt x="693070" y="3542094"/>
                </a:cubicBezTo>
                <a:lnTo>
                  <a:pt x="693070" y="0"/>
                </a:lnTo>
                <a:cubicBezTo>
                  <a:pt x="693070" y="0"/>
                  <a:pt x="0" y="792836"/>
                  <a:pt x="0" y="1771047"/>
                </a:cubicBezTo>
                <a:close/>
              </a:path>
            </a:pathLst>
          </a:custGeom>
          <a:solidFill>
            <a:schemeClr val="tx2"/>
          </a:solidFill>
          <a:ln w="13154" cap="flat">
            <a:noFill/>
            <a:prstDash val="solid"/>
            <a:miter/>
          </a:ln>
        </p:spPr>
        <p:txBody>
          <a:bodyPr/>
          <a:lstStyle/>
          <a:p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4D56DF-5E4B-CF5A-3ECD-D08CB1CF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4BDF6D-DE67-7F90-D4F8-BB3350649EFA}"/>
              </a:ext>
            </a:extLst>
          </p:cNvPr>
          <p:cNvSpPr/>
          <p:nvPr userDrawn="1"/>
        </p:nvSpPr>
        <p:spPr>
          <a:xfrm>
            <a:off x="11688763" y="6491288"/>
            <a:ext cx="503237" cy="3667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4DA65C-FCB9-62C5-7F33-A5C34B3B2B20}"/>
              </a:ext>
            </a:extLst>
          </p:cNvPr>
          <p:cNvSpPr/>
          <p:nvPr userDrawn="1"/>
        </p:nvSpPr>
        <p:spPr>
          <a:xfrm>
            <a:off x="8775699" y="6491288"/>
            <a:ext cx="291305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B9BF55A-4751-2028-427B-089B4558B8E2}"/>
              </a:ext>
            </a:extLst>
          </p:cNvPr>
          <p:cNvGrpSpPr/>
          <p:nvPr userDrawn="1"/>
        </p:nvGrpSpPr>
        <p:grpSpPr>
          <a:xfrm>
            <a:off x="9918700" y="6568454"/>
            <a:ext cx="1009950" cy="212380"/>
            <a:chOff x="2817812" y="1341174"/>
            <a:chExt cx="6320138" cy="1329050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08BB7121-95B6-A3EE-3B7D-A762129B674A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67F47C11-12BA-8506-9DEA-D53C7C6E9C8C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48B7241D-6CC0-9F77-CDFC-B97A83E6BCB0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81664D6-610B-DD54-BBAF-B44B2F36ABB4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21BB4B69-EE25-6258-B5D2-BEF2F48EECEE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3A7D1FE0-E9D6-4706-EDB5-E5A8B3F75DC1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8B9D8F6C-F3B7-AF19-9A46-D779DAB680B9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27752418-B766-F96B-4A8E-3E78F2597FCA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BBC65C6E-E648-4CEC-D5F7-B5F921891B6B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948440C9-F240-C4CD-206C-DD4A4356E63D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FB95F0C1-9C6A-4870-8EF4-CACA40438B24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3EB22ED4-8382-3180-B900-DF9D8453F85E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EEF530F-7B5A-DFF4-8486-9695961082BC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54DAEF3B-7435-D178-DC45-1DEB0CCF638E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EAA5D184-20BC-AB0D-B817-FCFB0059E9DD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orme libre : forme 27">
              <a:extLst>
                <a:ext uri="{FF2B5EF4-FFF2-40B4-BE49-F238E27FC236}">
                  <a16:creationId xmlns:a16="http://schemas.microsoft.com/office/drawing/2014/main" id="{B903C736-36E0-AD96-B0EE-D79F40824C06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431C7999-C86D-160B-D7E9-764AD091882D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B96C689A-AFD3-122A-B6FC-529F149A2AF3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31659085-EB28-6DDD-3D58-2B868442511D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332BABD-AD69-D2EC-93EA-CBB307187CF6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704A8594-9E75-3A73-578A-AB2CD58F6015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E94FCA-5AEA-7996-6B28-91E87390172A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58D454FE-84E0-0629-437D-533B07E4B904}"/>
              </a:ext>
            </a:extLst>
          </p:cNvPr>
          <p:cNvCxnSpPr>
            <a:cxnSpLocks/>
          </p:cNvCxnSpPr>
          <p:nvPr userDrawn="1"/>
        </p:nvCxnSpPr>
        <p:spPr>
          <a:xfrm>
            <a:off x="8630443" y="6581344"/>
            <a:ext cx="0" cy="1866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304C86-2C3B-03CE-6589-55841D6CA42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11831377" y="6590006"/>
            <a:ext cx="21800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pPr algn="ctr"/>
            <a:fld id="{E9CC00B6-4CB4-43E9-ABD7-57A55AA5A402}" type="slidenum">
              <a:rPr lang="fr-FR" smtClean="0"/>
              <a:pPr algn="ctr"/>
              <a:t>‹N°›</a:t>
            </a:fld>
            <a:endParaRPr lang="fr-FR" dirty="0"/>
          </a:p>
        </p:txBody>
      </p:sp>
      <p:sp>
        <p:nvSpPr>
          <p:cNvPr id="47" name="Titre 59">
            <a:extLst>
              <a:ext uri="{FF2B5EF4-FFF2-40B4-BE49-F238E27FC236}">
                <a16:creationId xmlns:a16="http://schemas.microsoft.com/office/drawing/2014/main" id="{47B97F40-080F-0364-C493-6FFDA31BAD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009645" y="1144600"/>
            <a:ext cx="4669548" cy="738664"/>
          </a:xfrm>
        </p:spPr>
        <p:txBody>
          <a:bodyPr/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fr-FR" dirty="0"/>
              <a:t>SLIDE DE CONTENU</a:t>
            </a:r>
          </a:p>
        </p:txBody>
      </p:sp>
      <p:sp>
        <p:nvSpPr>
          <p:cNvPr id="50" name="Espace réservé du texte 36">
            <a:extLst>
              <a:ext uri="{FF2B5EF4-FFF2-40B4-BE49-F238E27FC236}">
                <a16:creationId xmlns:a16="http://schemas.microsoft.com/office/drawing/2014/main" id="{11AE0058-7487-D91C-B259-741BE114E29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009645" y="2302547"/>
            <a:ext cx="8446222" cy="2569934"/>
          </a:xfrm>
        </p:spPr>
        <p:txBody>
          <a:bodyPr wrap="square">
            <a:spAutoFit/>
          </a:bodyPr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perspiciatis</a:t>
            </a:r>
            <a:r>
              <a:rPr lang="fr-FR" dirty="0"/>
              <a:t> </a:t>
            </a:r>
            <a:r>
              <a:rPr lang="fr-FR" dirty="0" err="1"/>
              <a:t>unde</a:t>
            </a:r>
            <a:r>
              <a:rPr lang="fr-FR" dirty="0"/>
              <a:t> </a:t>
            </a:r>
            <a:r>
              <a:rPr lang="fr-FR" dirty="0" err="1"/>
              <a:t>omnis</a:t>
            </a:r>
            <a:r>
              <a:rPr lang="fr-FR" dirty="0"/>
              <a:t> </a:t>
            </a:r>
            <a:r>
              <a:rPr lang="fr-FR" dirty="0" err="1"/>
              <a:t>iste</a:t>
            </a:r>
            <a:r>
              <a:rPr lang="fr-FR" dirty="0"/>
              <a:t> </a:t>
            </a:r>
            <a:r>
              <a:rPr lang="fr-FR" dirty="0" err="1"/>
              <a:t>natus</a:t>
            </a:r>
            <a:r>
              <a:rPr lang="fr-FR" dirty="0"/>
              <a:t> </a:t>
            </a:r>
            <a:r>
              <a:rPr lang="fr-FR" dirty="0" err="1"/>
              <a:t>error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Nemo </a:t>
            </a:r>
            <a:r>
              <a:rPr lang="fr-FR" dirty="0" err="1"/>
              <a:t>enim</a:t>
            </a:r>
            <a:r>
              <a:rPr lang="fr-FR" dirty="0"/>
              <a:t> </a:t>
            </a:r>
            <a:r>
              <a:rPr lang="fr-FR" dirty="0" err="1"/>
              <a:t>ipsam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quia </a:t>
            </a:r>
            <a:r>
              <a:rPr lang="fr-FR" dirty="0" err="1"/>
              <a:t>voluptas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aspernatur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odit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fugit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</a:t>
            </a:r>
            <a:r>
              <a:rPr lang="fr-FR" dirty="0" err="1"/>
              <a:t>consequuntur</a:t>
            </a:r>
            <a:r>
              <a:rPr lang="fr-FR" dirty="0"/>
              <a:t> </a:t>
            </a:r>
            <a:r>
              <a:rPr lang="fr-FR" dirty="0" err="1"/>
              <a:t>magni</a:t>
            </a:r>
            <a:r>
              <a:rPr lang="fr-FR" dirty="0"/>
              <a:t> </a:t>
            </a:r>
            <a:r>
              <a:rPr lang="fr-FR" dirty="0" err="1"/>
              <a:t>dolores</a:t>
            </a:r>
            <a:r>
              <a:rPr lang="fr-FR" dirty="0"/>
              <a:t> </a:t>
            </a:r>
            <a:r>
              <a:rPr lang="fr-FR" dirty="0" err="1"/>
              <a:t>eos</a:t>
            </a:r>
            <a:r>
              <a:rPr lang="fr-FR" dirty="0"/>
              <a:t> qui </a:t>
            </a:r>
            <a:r>
              <a:rPr lang="fr-FR" dirty="0" err="1"/>
              <a:t>ratione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</a:t>
            </a:r>
            <a:r>
              <a:rPr lang="fr-FR" dirty="0" err="1"/>
              <a:t>sequi</a:t>
            </a:r>
            <a:r>
              <a:rPr lang="fr-FR" dirty="0"/>
              <a:t> </a:t>
            </a:r>
            <a:r>
              <a:rPr lang="fr-FR" dirty="0" err="1"/>
              <a:t>nesciunt</a:t>
            </a:r>
            <a:r>
              <a:rPr lang="fr-FR" dirty="0"/>
              <a:t>. </a:t>
            </a:r>
          </a:p>
          <a:p>
            <a:pPr lvl="2"/>
            <a:r>
              <a:rPr lang="fr-FR" dirty="0" err="1"/>
              <a:t>Neque</a:t>
            </a:r>
            <a:r>
              <a:rPr lang="fr-FR" dirty="0"/>
              <a:t> </a:t>
            </a:r>
            <a:r>
              <a:rPr lang="fr-FR" dirty="0" err="1"/>
              <a:t>porro</a:t>
            </a:r>
            <a:r>
              <a:rPr lang="fr-FR" dirty="0"/>
              <a:t> </a:t>
            </a:r>
            <a:r>
              <a:rPr lang="fr-FR" dirty="0" err="1"/>
              <a:t>quisquam</a:t>
            </a:r>
            <a:r>
              <a:rPr lang="fr-FR" dirty="0"/>
              <a:t> est, qui </a:t>
            </a:r>
            <a:r>
              <a:rPr lang="fr-FR" dirty="0" err="1"/>
              <a:t>dolorem</a:t>
            </a:r>
            <a:r>
              <a:rPr lang="fr-FR" dirty="0"/>
              <a:t> ipsum quia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</a:p>
          <a:p>
            <a:pPr lvl="2"/>
            <a:r>
              <a:rPr lang="fr-FR" dirty="0" err="1"/>
              <a:t>consectetur</a:t>
            </a:r>
            <a:r>
              <a:rPr lang="fr-FR" dirty="0"/>
              <a:t>, </a:t>
            </a:r>
            <a:r>
              <a:rPr lang="fr-FR" dirty="0" err="1"/>
              <a:t>adipisci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non </a:t>
            </a:r>
            <a:r>
              <a:rPr lang="fr-FR" dirty="0" err="1"/>
              <a:t>numquam</a:t>
            </a:r>
            <a:r>
              <a:rPr lang="fr-FR" dirty="0"/>
              <a:t> </a:t>
            </a:r>
            <a:r>
              <a:rPr lang="fr-FR" dirty="0" err="1"/>
              <a:t>eius</a:t>
            </a:r>
            <a:r>
              <a:rPr lang="fr-FR" dirty="0"/>
              <a:t> </a:t>
            </a:r>
            <a:r>
              <a:rPr lang="fr-FR" dirty="0" err="1"/>
              <a:t>modi</a:t>
            </a:r>
            <a:r>
              <a:rPr lang="fr-FR" dirty="0"/>
              <a:t> </a:t>
            </a:r>
            <a:r>
              <a:rPr lang="fr-FR" dirty="0" err="1"/>
              <a:t>tempora</a:t>
            </a:r>
            <a:r>
              <a:rPr lang="fr-FR" dirty="0"/>
              <a:t>  </a:t>
            </a:r>
          </a:p>
          <a:p>
            <a:pPr lvl="4"/>
            <a:r>
              <a:rPr lang="fr-FR" dirty="0"/>
              <a:t>Ut </a:t>
            </a:r>
            <a:r>
              <a:rPr lang="fr-FR" dirty="0" err="1"/>
              <a:t>enim</a:t>
            </a:r>
            <a:r>
              <a:rPr lang="fr-FR" dirty="0"/>
              <a:t> ad minima </a:t>
            </a:r>
            <a:r>
              <a:rPr lang="fr-FR" dirty="0" err="1"/>
              <a:t>veniam</a:t>
            </a:r>
            <a:r>
              <a:rPr lang="fr-FR" dirty="0"/>
              <a:t>, </a:t>
            </a:r>
            <a:r>
              <a:rPr lang="fr-FR" dirty="0" err="1"/>
              <a:t>quis</a:t>
            </a:r>
            <a:r>
              <a:rPr lang="fr-FR" dirty="0"/>
              <a:t> nostrum </a:t>
            </a:r>
            <a:r>
              <a:rPr lang="fr-FR" dirty="0" err="1"/>
              <a:t>exercitationem</a:t>
            </a:r>
            <a:r>
              <a:rPr lang="fr-FR" dirty="0"/>
              <a:t> </a:t>
            </a:r>
            <a:r>
              <a:rPr lang="fr-FR" dirty="0" err="1"/>
              <a:t>ullam</a:t>
            </a:r>
            <a:r>
              <a:rPr lang="fr-FR" dirty="0"/>
              <a:t> corporis </a:t>
            </a:r>
            <a:r>
              <a:rPr lang="fr-FR" dirty="0" err="1"/>
              <a:t>suscipit</a:t>
            </a:r>
            <a:r>
              <a:rPr lang="fr-FR" dirty="0"/>
              <a:t> </a:t>
            </a:r>
            <a:r>
              <a:rPr lang="fr-FR" dirty="0" err="1"/>
              <a:t>laboriosam</a:t>
            </a:r>
            <a:r>
              <a:rPr lang="fr-FR" dirty="0"/>
              <a:t>, </a:t>
            </a:r>
            <a:r>
              <a:rPr lang="fr-FR" dirty="0" err="1"/>
              <a:t>nisi</a:t>
            </a:r>
            <a:r>
              <a:rPr lang="fr-FR" dirty="0"/>
              <a:t> ut </a:t>
            </a:r>
            <a:r>
              <a:rPr lang="fr-FR" dirty="0" err="1"/>
              <a:t>aliquid</a:t>
            </a:r>
            <a:r>
              <a:rPr lang="fr-FR" dirty="0"/>
              <a:t> ex </a:t>
            </a:r>
            <a:r>
              <a:rPr lang="fr-FR" dirty="0" err="1"/>
              <a:t>ea</a:t>
            </a:r>
            <a:r>
              <a:rPr lang="fr-FR" dirty="0"/>
              <a:t> </a:t>
            </a:r>
            <a:r>
              <a:rPr lang="fr-FR" dirty="0" err="1"/>
              <a:t>commodi</a:t>
            </a:r>
            <a:r>
              <a:rPr lang="fr-FR" dirty="0"/>
              <a:t> </a:t>
            </a:r>
            <a:r>
              <a:rPr lang="fr-FR" dirty="0" err="1"/>
              <a:t>consequatur</a:t>
            </a:r>
            <a:r>
              <a:rPr lang="fr-FR" dirty="0"/>
              <a:t>? </a:t>
            </a:r>
          </a:p>
        </p:txBody>
      </p:sp>
      <p:sp>
        <p:nvSpPr>
          <p:cNvPr id="2" name="Espace réservé du texte 2">
            <a:extLst>
              <a:ext uri="{FF2B5EF4-FFF2-40B4-BE49-F238E27FC236}">
                <a16:creationId xmlns:a16="http://schemas.microsoft.com/office/drawing/2014/main" id="{FAFD9ADF-2FFD-830A-04F7-07C57F0AD653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112222" y="334486"/>
            <a:ext cx="1349920" cy="246221"/>
          </a:xfrm>
        </p:spPr>
        <p:txBody>
          <a:bodyPr>
            <a:spAutoFit/>
          </a:bodyPr>
          <a:lstStyle>
            <a:lvl1pPr algn="r">
              <a:spcAft>
                <a:spcPts val="0"/>
              </a:spcAft>
              <a:defRPr sz="1600" cap="all" baseline="0"/>
            </a:lvl1pPr>
            <a:lvl2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/>
              <a:t>GROUPE RAGT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270849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iffres clé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23AD2D3-ECC0-44C7-B913-C64FD90B9709}"/>
              </a:ext>
            </a:extLst>
          </p:cNvPr>
          <p:cNvSpPr/>
          <p:nvPr userDrawn="1"/>
        </p:nvSpPr>
        <p:spPr>
          <a:xfrm>
            <a:off x="0" y="4564063"/>
            <a:ext cx="12192000" cy="229393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4D56DF-5E4B-CF5A-3ECD-D08CB1CF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0D3C9DA2-83B2-962B-2B8C-6729D9A89C8B}"/>
              </a:ext>
            </a:extLst>
          </p:cNvPr>
          <p:cNvSpPr/>
          <p:nvPr userDrawn="1"/>
        </p:nvSpPr>
        <p:spPr>
          <a:xfrm rot="16200000">
            <a:off x="11644775" y="265112"/>
            <a:ext cx="384969" cy="384969"/>
          </a:xfrm>
          <a:custGeom>
            <a:avLst/>
            <a:gdLst>
              <a:gd name="csX0" fmla="*/ 384969 w 384969"/>
              <a:gd name="csY0" fmla="*/ 169625 h 384969"/>
              <a:gd name="csX1" fmla="*/ 384969 w 384969"/>
              <a:gd name="csY1" fmla="*/ 215344 h 384969"/>
              <a:gd name="csX2" fmla="*/ 215344 w 384969"/>
              <a:gd name="csY2" fmla="*/ 215344 h 384969"/>
              <a:gd name="csX3" fmla="*/ 215344 w 384969"/>
              <a:gd name="csY3" fmla="*/ 384969 h 384969"/>
              <a:gd name="csX4" fmla="*/ 169625 w 384969"/>
              <a:gd name="csY4" fmla="*/ 384969 h 384969"/>
              <a:gd name="csX5" fmla="*/ 169625 w 384969"/>
              <a:gd name="csY5" fmla="*/ 215344 h 384969"/>
              <a:gd name="csX6" fmla="*/ 0 w 384969"/>
              <a:gd name="csY6" fmla="*/ 215344 h 384969"/>
              <a:gd name="csX7" fmla="*/ 0 w 384969"/>
              <a:gd name="csY7" fmla="*/ 169625 h 384969"/>
              <a:gd name="csX8" fmla="*/ 169625 w 384969"/>
              <a:gd name="csY8" fmla="*/ 169625 h 384969"/>
              <a:gd name="csX9" fmla="*/ 169625 w 384969"/>
              <a:gd name="csY9" fmla="*/ 0 h 384969"/>
              <a:gd name="csX10" fmla="*/ 215344 w 384969"/>
              <a:gd name="csY10" fmla="*/ 0 h 384969"/>
              <a:gd name="csX11" fmla="*/ 215344 w 384969"/>
              <a:gd name="csY11" fmla="*/ 169625 h 3849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84969" h="384969">
                <a:moveTo>
                  <a:pt x="384969" y="169625"/>
                </a:moveTo>
                <a:lnTo>
                  <a:pt x="384969" y="215344"/>
                </a:lnTo>
                <a:lnTo>
                  <a:pt x="215344" y="215344"/>
                </a:lnTo>
                <a:lnTo>
                  <a:pt x="215344" y="384969"/>
                </a:lnTo>
                <a:lnTo>
                  <a:pt x="169625" y="384969"/>
                </a:lnTo>
                <a:lnTo>
                  <a:pt x="169625" y="215344"/>
                </a:lnTo>
                <a:lnTo>
                  <a:pt x="0" y="215344"/>
                </a:lnTo>
                <a:lnTo>
                  <a:pt x="0" y="169625"/>
                </a:lnTo>
                <a:lnTo>
                  <a:pt x="169625" y="169625"/>
                </a:lnTo>
                <a:lnTo>
                  <a:pt x="169625" y="0"/>
                </a:lnTo>
                <a:lnTo>
                  <a:pt x="215344" y="0"/>
                </a:lnTo>
                <a:lnTo>
                  <a:pt x="215344" y="1696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4BDF6D-DE67-7F90-D4F8-BB3350649EFA}"/>
              </a:ext>
            </a:extLst>
          </p:cNvPr>
          <p:cNvSpPr/>
          <p:nvPr userDrawn="1"/>
        </p:nvSpPr>
        <p:spPr>
          <a:xfrm>
            <a:off x="11688763" y="6491288"/>
            <a:ext cx="503237" cy="3667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4DA65C-FCB9-62C5-7F33-A5C34B3B2B20}"/>
              </a:ext>
            </a:extLst>
          </p:cNvPr>
          <p:cNvSpPr/>
          <p:nvPr userDrawn="1"/>
        </p:nvSpPr>
        <p:spPr>
          <a:xfrm>
            <a:off x="8775699" y="6491288"/>
            <a:ext cx="291305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B9BF55A-4751-2028-427B-089B4558B8E2}"/>
              </a:ext>
            </a:extLst>
          </p:cNvPr>
          <p:cNvGrpSpPr/>
          <p:nvPr userDrawn="1"/>
        </p:nvGrpSpPr>
        <p:grpSpPr>
          <a:xfrm>
            <a:off x="9918700" y="6568454"/>
            <a:ext cx="1009950" cy="212380"/>
            <a:chOff x="2817812" y="1341174"/>
            <a:chExt cx="6320138" cy="1329050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08BB7121-95B6-A3EE-3B7D-A762129B674A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67F47C11-12BA-8506-9DEA-D53C7C6E9C8C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48B7241D-6CC0-9F77-CDFC-B97A83E6BCB0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81664D6-610B-DD54-BBAF-B44B2F36ABB4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21BB4B69-EE25-6258-B5D2-BEF2F48EECEE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3A7D1FE0-E9D6-4706-EDB5-E5A8B3F75DC1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8B9D8F6C-F3B7-AF19-9A46-D779DAB680B9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27752418-B766-F96B-4A8E-3E78F2597FCA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BBC65C6E-E648-4CEC-D5F7-B5F921891B6B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948440C9-F240-C4CD-206C-DD4A4356E63D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FB95F0C1-9C6A-4870-8EF4-CACA40438B24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3EB22ED4-8382-3180-B900-DF9D8453F85E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EEF530F-7B5A-DFF4-8486-9695961082BC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54DAEF3B-7435-D178-DC45-1DEB0CCF638E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EAA5D184-20BC-AB0D-B817-FCFB0059E9DD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orme libre : forme 27">
              <a:extLst>
                <a:ext uri="{FF2B5EF4-FFF2-40B4-BE49-F238E27FC236}">
                  <a16:creationId xmlns:a16="http://schemas.microsoft.com/office/drawing/2014/main" id="{B903C736-36E0-AD96-B0EE-D79F40824C06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431C7999-C86D-160B-D7E9-764AD091882D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B96C689A-AFD3-122A-B6FC-529F149A2AF3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31659085-EB28-6DDD-3D58-2B868442511D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332BABD-AD69-D2EC-93EA-CBB307187CF6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704A8594-9E75-3A73-578A-AB2CD58F6015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E94FCA-5AEA-7996-6B28-91E87390172A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58D454FE-84E0-0629-437D-533B07E4B904}"/>
              </a:ext>
            </a:extLst>
          </p:cNvPr>
          <p:cNvCxnSpPr>
            <a:cxnSpLocks/>
          </p:cNvCxnSpPr>
          <p:nvPr userDrawn="1"/>
        </p:nvCxnSpPr>
        <p:spPr>
          <a:xfrm>
            <a:off x="8630443" y="6581344"/>
            <a:ext cx="0" cy="1866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BB28B99B-CD4A-BD1B-83A4-A6E9C5D63C41}"/>
              </a:ext>
            </a:extLst>
          </p:cNvPr>
          <p:cNvSpPr/>
          <p:nvPr userDrawn="1"/>
        </p:nvSpPr>
        <p:spPr>
          <a:xfrm>
            <a:off x="0" y="261257"/>
            <a:ext cx="8723086" cy="420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304C86-2C3B-03CE-6589-55841D6CA42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11831377" y="6590006"/>
            <a:ext cx="21800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pPr algn="ctr"/>
            <a:fld id="{E9CC00B6-4CB4-43E9-ABD7-57A55AA5A402}" type="slidenum">
              <a:rPr lang="fr-FR" smtClean="0"/>
              <a:pPr algn="ctr"/>
              <a:t>‹N°›</a:t>
            </a:fld>
            <a:endParaRPr lang="fr-FR" dirty="0"/>
          </a:p>
        </p:txBody>
      </p:sp>
      <p:sp>
        <p:nvSpPr>
          <p:cNvPr id="56" name="Titre 59">
            <a:extLst>
              <a:ext uri="{FF2B5EF4-FFF2-40B4-BE49-F238E27FC236}">
                <a16:creationId xmlns:a16="http://schemas.microsoft.com/office/drawing/2014/main" id="{F7DCA0C6-E9BF-2CAA-4485-3A8A44FAB78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1649" y="1144600"/>
            <a:ext cx="5338000" cy="738664"/>
          </a:xfrm>
        </p:spPr>
        <p:txBody>
          <a:bodyPr/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fr-FR" dirty="0"/>
              <a:t>SLIDE CHIFFRES CLÉS</a:t>
            </a:r>
          </a:p>
        </p:txBody>
      </p:sp>
      <p:sp>
        <p:nvSpPr>
          <p:cNvPr id="59" name="Espace réservé du texte 58">
            <a:extLst>
              <a:ext uri="{FF2B5EF4-FFF2-40B4-BE49-F238E27FC236}">
                <a16:creationId xmlns:a16="http://schemas.microsoft.com/office/drawing/2014/main" id="{6563E0F8-5739-C8F6-1C27-C294A9C8444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01650" y="2105451"/>
            <a:ext cx="1545032" cy="830997"/>
          </a:xfrm>
        </p:spPr>
        <p:txBody>
          <a:bodyPr wrap="square">
            <a:spAutoFit/>
          </a:bodyPr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5400" b="0">
                <a:solidFill>
                  <a:schemeClr val="accent2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XX%</a:t>
            </a:r>
          </a:p>
        </p:txBody>
      </p:sp>
      <p:sp>
        <p:nvSpPr>
          <p:cNvPr id="63" name="Espace réservé du texte 62">
            <a:extLst>
              <a:ext uri="{FF2B5EF4-FFF2-40B4-BE49-F238E27FC236}">
                <a16:creationId xmlns:a16="http://schemas.microsoft.com/office/drawing/2014/main" id="{0E53A75D-9E42-DDB9-3BF3-84F97A3C6FF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01650" y="2925733"/>
            <a:ext cx="446400" cy="0"/>
          </a:xfrm>
          <a:custGeom>
            <a:avLst/>
            <a:gdLst>
              <a:gd name="csX0" fmla="*/ 0 w 2878228"/>
              <a:gd name="csY0" fmla="*/ 0 h 0"/>
              <a:gd name="csX1" fmla="*/ 2878228 w 2878228"/>
              <a:gd name="csY1" fmla="*/ 0 h 0"/>
              <a:gd name="csX2" fmla="*/ 0 w 2878228"/>
              <a:gd name="csY2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878228">
                <a:moveTo>
                  <a:pt x="0" y="0"/>
                </a:moveTo>
                <a:lnTo>
                  <a:pt x="2878228" y="0"/>
                </a:lnTo>
                <a:lnTo>
                  <a:pt x="0" y="0"/>
                </a:lnTo>
                <a:close/>
              </a:path>
            </a:pathLst>
          </a:custGeom>
          <a:noFill/>
          <a:ln w="15875">
            <a:solidFill>
              <a:schemeClr val="accent4"/>
            </a:solidFill>
          </a:ln>
        </p:spPr>
        <p:txBody>
          <a:bodyPr wrap="square">
            <a:noAutofit/>
          </a:bodyPr>
          <a:lstStyle>
            <a:lvl1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1pPr>
            <a:lvl2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2pPr>
            <a:lvl3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3pPr>
            <a:lvl4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4pPr>
            <a:lvl5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5pPr>
            <a:lvl6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6pPr>
            <a:lvl7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7pPr>
            <a:lvl8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8pPr>
            <a:lvl9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5"/>
            <a:r>
              <a:rPr lang="fr-FR" dirty="0"/>
              <a:t> </a:t>
            </a:r>
          </a:p>
          <a:p>
            <a:pPr lvl="6"/>
            <a:r>
              <a:rPr lang="fr-FR" dirty="0"/>
              <a:t> </a:t>
            </a:r>
          </a:p>
          <a:p>
            <a:pPr lvl="7"/>
            <a:r>
              <a:rPr lang="fr-FR" dirty="0"/>
              <a:t> </a:t>
            </a:r>
          </a:p>
          <a:p>
            <a:pPr lvl="8"/>
            <a:r>
              <a:rPr lang="fr-FR" dirty="0"/>
              <a:t> </a:t>
            </a:r>
          </a:p>
        </p:txBody>
      </p:sp>
      <p:sp>
        <p:nvSpPr>
          <p:cNvPr id="65" name="Espace réservé du texte 64">
            <a:extLst>
              <a:ext uri="{FF2B5EF4-FFF2-40B4-BE49-F238E27FC236}">
                <a16:creationId xmlns:a16="http://schemas.microsoft.com/office/drawing/2014/main" id="{1E9D3C49-666A-8605-E49E-AEA302FFD24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01650" y="3067533"/>
            <a:ext cx="1531937" cy="923330"/>
          </a:xfrm>
        </p:spPr>
        <p:txBody>
          <a:bodyPr wrap="square">
            <a:spAutoFit/>
          </a:bodyPr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perspis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alos</a:t>
            </a:r>
            <a:r>
              <a:rPr lang="fr-FR" dirty="0"/>
              <a:t> </a:t>
            </a:r>
            <a:r>
              <a:rPr lang="fr-FR" dirty="0" err="1"/>
              <a:t>doloremque</a:t>
            </a:r>
            <a:endParaRPr lang="fr-FR" dirty="0"/>
          </a:p>
        </p:txBody>
      </p:sp>
      <p:sp>
        <p:nvSpPr>
          <p:cNvPr id="66" name="Espace réservé du texte 58">
            <a:extLst>
              <a:ext uri="{FF2B5EF4-FFF2-40B4-BE49-F238E27FC236}">
                <a16:creationId xmlns:a16="http://schemas.microsoft.com/office/drawing/2014/main" id="{CB06B630-452E-CE93-F7E9-180D3F5CC87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386014" y="2105451"/>
            <a:ext cx="1531938" cy="830997"/>
          </a:xfrm>
        </p:spPr>
        <p:txBody>
          <a:bodyPr wrap="square">
            <a:spAutoFit/>
          </a:bodyPr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5400" b="0">
                <a:solidFill>
                  <a:schemeClr val="accent2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XXM</a:t>
            </a:r>
          </a:p>
        </p:txBody>
      </p:sp>
      <p:sp>
        <p:nvSpPr>
          <p:cNvPr id="67" name="Espace réservé du texte 66">
            <a:extLst>
              <a:ext uri="{FF2B5EF4-FFF2-40B4-BE49-F238E27FC236}">
                <a16:creationId xmlns:a16="http://schemas.microsoft.com/office/drawing/2014/main" id="{470A10E4-1407-D795-91DE-175A7426817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386014" y="2925733"/>
            <a:ext cx="446400" cy="0"/>
          </a:xfrm>
          <a:custGeom>
            <a:avLst/>
            <a:gdLst>
              <a:gd name="csX0" fmla="*/ 0 w 2878228"/>
              <a:gd name="csY0" fmla="*/ 0 h 0"/>
              <a:gd name="csX1" fmla="*/ 2878228 w 2878228"/>
              <a:gd name="csY1" fmla="*/ 0 h 0"/>
              <a:gd name="csX2" fmla="*/ 0 w 2878228"/>
              <a:gd name="csY2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878228">
                <a:moveTo>
                  <a:pt x="0" y="0"/>
                </a:moveTo>
                <a:lnTo>
                  <a:pt x="2878228" y="0"/>
                </a:lnTo>
                <a:lnTo>
                  <a:pt x="0" y="0"/>
                </a:lnTo>
                <a:close/>
              </a:path>
            </a:pathLst>
          </a:custGeom>
          <a:noFill/>
          <a:ln w="15875">
            <a:solidFill>
              <a:schemeClr val="accent4"/>
            </a:solidFill>
          </a:ln>
        </p:spPr>
        <p:txBody>
          <a:bodyPr wrap="square">
            <a:noAutofit/>
          </a:bodyPr>
          <a:lstStyle>
            <a:lvl1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1pPr>
            <a:lvl2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2pPr>
            <a:lvl3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3pPr>
            <a:lvl4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4pPr>
            <a:lvl5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5pPr>
            <a:lvl6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6pPr>
            <a:lvl7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7pPr>
            <a:lvl8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8pPr>
            <a:lvl9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5"/>
            <a:r>
              <a:rPr lang="fr-FR" dirty="0"/>
              <a:t> </a:t>
            </a:r>
          </a:p>
          <a:p>
            <a:pPr lvl="6"/>
            <a:r>
              <a:rPr lang="fr-FR" dirty="0"/>
              <a:t> </a:t>
            </a:r>
          </a:p>
          <a:p>
            <a:pPr lvl="7"/>
            <a:r>
              <a:rPr lang="fr-FR" dirty="0"/>
              <a:t> </a:t>
            </a:r>
          </a:p>
          <a:p>
            <a:pPr lvl="8"/>
            <a:r>
              <a:rPr lang="fr-FR" dirty="0"/>
              <a:t> </a:t>
            </a:r>
          </a:p>
        </p:txBody>
      </p:sp>
      <p:sp>
        <p:nvSpPr>
          <p:cNvPr id="68" name="Espace réservé du texte 64">
            <a:extLst>
              <a:ext uri="{FF2B5EF4-FFF2-40B4-BE49-F238E27FC236}">
                <a16:creationId xmlns:a16="http://schemas.microsoft.com/office/drawing/2014/main" id="{01936F71-3FD3-A263-4F76-2E1E280E570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386014" y="3067533"/>
            <a:ext cx="1531937" cy="923330"/>
          </a:xfrm>
        </p:spPr>
        <p:txBody>
          <a:bodyPr wrap="square">
            <a:spAutoFit/>
          </a:bodyPr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perspis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alos</a:t>
            </a:r>
            <a:r>
              <a:rPr lang="fr-FR" dirty="0"/>
              <a:t> </a:t>
            </a:r>
            <a:r>
              <a:rPr lang="fr-FR" dirty="0" err="1"/>
              <a:t>doloremque</a:t>
            </a:r>
            <a:endParaRPr lang="fr-FR" dirty="0"/>
          </a:p>
        </p:txBody>
      </p:sp>
      <p:sp>
        <p:nvSpPr>
          <p:cNvPr id="69" name="Espace réservé du texte 58">
            <a:extLst>
              <a:ext uri="{FF2B5EF4-FFF2-40B4-BE49-F238E27FC236}">
                <a16:creationId xmlns:a16="http://schemas.microsoft.com/office/drawing/2014/main" id="{F198EE2A-C29E-6064-B8E1-F41D9AFC7A4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268788" y="2105451"/>
            <a:ext cx="1543442" cy="830997"/>
          </a:xfrm>
        </p:spPr>
        <p:txBody>
          <a:bodyPr wrap="square">
            <a:spAutoFit/>
          </a:bodyPr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5400" b="0">
                <a:solidFill>
                  <a:schemeClr val="accent2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XX€</a:t>
            </a:r>
          </a:p>
        </p:txBody>
      </p:sp>
      <p:sp>
        <p:nvSpPr>
          <p:cNvPr id="70" name="Espace réservé du texte 69">
            <a:extLst>
              <a:ext uri="{FF2B5EF4-FFF2-40B4-BE49-F238E27FC236}">
                <a16:creationId xmlns:a16="http://schemas.microsoft.com/office/drawing/2014/main" id="{53F442CA-3C8E-0B8E-1BB9-2B7CD8ECFBD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4268788" y="2925733"/>
            <a:ext cx="446400" cy="0"/>
          </a:xfrm>
          <a:custGeom>
            <a:avLst/>
            <a:gdLst>
              <a:gd name="csX0" fmla="*/ 0 w 2878228"/>
              <a:gd name="csY0" fmla="*/ 0 h 0"/>
              <a:gd name="csX1" fmla="*/ 2878228 w 2878228"/>
              <a:gd name="csY1" fmla="*/ 0 h 0"/>
              <a:gd name="csX2" fmla="*/ 0 w 2878228"/>
              <a:gd name="csY2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878228">
                <a:moveTo>
                  <a:pt x="0" y="0"/>
                </a:moveTo>
                <a:lnTo>
                  <a:pt x="2878228" y="0"/>
                </a:lnTo>
                <a:lnTo>
                  <a:pt x="0" y="0"/>
                </a:lnTo>
                <a:close/>
              </a:path>
            </a:pathLst>
          </a:custGeom>
          <a:noFill/>
          <a:ln w="15875">
            <a:solidFill>
              <a:schemeClr val="accent4"/>
            </a:solidFill>
          </a:ln>
        </p:spPr>
        <p:txBody>
          <a:bodyPr wrap="square">
            <a:noAutofit/>
          </a:bodyPr>
          <a:lstStyle>
            <a:lvl1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1pPr>
            <a:lvl2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2pPr>
            <a:lvl3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3pPr>
            <a:lvl4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4pPr>
            <a:lvl5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5pPr>
            <a:lvl6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6pPr>
            <a:lvl7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7pPr>
            <a:lvl8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8pPr>
            <a:lvl9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5"/>
            <a:r>
              <a:rPr lang="fr-FR" dirty="0"/>
              <a:t> </a:t>
            </a:r>
          </a:p>
          <a:p>
            <a:pPr lvl="6"/>
            <a:r>
              <a:rPr lang="fr-FR" dirty="0"/>
              <a:t> </a:t>
            </a:r>
          </a:p>
          <a:p>
            <a:pPr lvl="7"/>
            <a:r>
              <a:rPr lang="fr-FR" dirty="0"/>
              <a:t> </a:t>
            </a:r>
          </a:p>
          <a:p>
            <a:pPr lvl="8"/>
            <a:r>
              <a:rPr lang="fr-FR" dirty="0"/>
              <a:t> </a:t>
            </a:r>
          </a:p>
        </p:txBody>
      </p:sp>
      <p:sp>
        <p:nvSpPr>
          <p:cNvPr id="71" name="Espace réservé du texte 64">
            <a:extLst>
              <a:ext uri="{FF2B5EF4-FFF2-40B4-BE49-F238E27FC236}">
                <a16:creationId xmlns:a16="http://schemas.microsoft.com/office/drawing/2014/main" id="{CAC53913-E7F8-87FC-92A9-52DCFBC66DD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268788" y="3067533"/>
            <a:ext cx="1531937" cy="923330"/>
          </a:xfrm>
        </p:spPr>
        <p:txBody>
          <a:bodyPr wrap="square">
            <a:spAutoFit/>
          </a:bodyPr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perspis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alos</a:t>
            </a:r>
            <a:r>
              <a:rPr lang="fr-FR" dirty="0"/>
              <a:t> </a:t>
            </a:r>
            <a:r>
              <a:rPr lang="fr-FR" dirty="0" err="1"/>
              <a:t>doloremque</a:t>
            </a:r>
            <a:endParaRPr lang="fr-FR" dirty="0"/>
          </a:p>
        </p:txBody>
      </p:sp>
      <p:sp>
        <p:nvSpPr>
          <p:cNvPr id="72" name="Espace réservé du texte 58">
            <a:extLst>
              <a:ext uri="{FF2B5EF4-FFF2-40B4-BE49-F238E27FC236}">
                <a16:creationId xmlns:a16="http://schemas.microsoft.com/office/drawing/2014/main" id="{AC4C4BFD-EF54-04DC-F85F-460AEA9823A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151562" y="2105451"/>
            <a:ext cx="1545032" cy="830997"/>
          </a:xfrm>
        </p:spPr>
        <p:txBody>
          <a:bodyPr wrap="square">
            <a:spAutoFit/>
          </a:bodyPr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5400" b="0">
                <a:solidFill>
                  <a:schemeClr val="accent2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XX%</a:t>
            </a:r>
          </a:p>
        </p:txBody>
      </p:sp>
      <p:sp>
        <p:nvSpPr>
          <p:cNvPr id="73" name="Espace réservé du texte 72">
            <a:extLst>
              <a:ext uri="{FF2B5EF4-FFF2-40B4-BE49-F238E27FC236}">
                <a16:creationId xmlns:a16="http://schemas.microsoft.com/office/drawing/2014/main" id="{1639679C-A23A-FEE9-2B3A-7D02EBB890BC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6151562" y="2925733"/>
            <a:ext cx="446400" cy="0"/>
          </a:xfrm>
          <a:custGeom>
            <a:avLst/>
            <a:gdLst>
              <a:gd name="csX0" fmla="*/ 0 w 2878228"/>
              <a:gd name="csY0" fmla="*/ 0 h 0"/>
              <a:gd name="csX1" fmla="*/ 2878228 w 2878228"/>
              <a:gd name="csY1" fmla="*/ 0 h 0"/>
              <a:gd name="csX2" fmla="*/ 0 w 2878228"/>
              <a:gd name="csY2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878228">
                <a:moveTo>
                  <a:pt x="0" y="0"/>
                </a:moveTo>
                <a:lnTo>
                  <a:pt x="2878228" y="0"/>
                </a:lnTo>
                <a:lnTo>
                  <a:pt x="0" y="0"/>
                </a:lnTo>
                <a:close/>
              </a:path>
            </a:pathLst>
          </a:custGeom>
          <a:noFill/>
          <a:ln w="15875">
            <a:solidFill>
              <a:schemeClr val="accent4"/>
            </a:solidFill>
          </a:ln>
        </p:spPr>
        <p:txBody>
          <a:bodyPr wrap="square">
            <a:noAutofit/>
          </a:bodyPr>
          <a:lstStyle>
            <a:lvl1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1pPr>
            <a:lvl2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2pPr>
            <a:lvl3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3pPr>
            <a:lvl4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4pPr>
            <a:lvl5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5pPr>
            <a:lvl6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6pPr>
            <a:lvl7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7pPr>
            <a:lvl8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8pPr>
            <a:lvl9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5"/>
            <a:r>
              <a:rPr lang="fr-FR" dirty="0"/>
              <a:t> </a:t>
            </a:r>
          </a:p>
          <a:p>
            <a:pPr lvl="6"/>
            <a:r>
              <a:rPr lang="fr-FR" dirty="0"/>
              <a:t> </a:t>
            </a:r>
          </a:p>
          <a:p>
            <a:pPr lvl="7"/>
            <a:r>
              <a:rPr lang="fr-FR" dirty="0"/>
              <a:t> </a:t>
            </a:r>
          </a:p>
          <a:p>
            <a:pPr lvl="8"/>
            <a:r>
              <a:rPr lang="fr-FR" dirty="0"/>
              <a:t> </a:t>
            </a:r>
          </a:p>
        </p:txBody>
      </p:sp>
      <p:sp>
        <p:nvSpPr>
          <p:cNvPr id="74" name="Espace réservé du texte 64">
            <a:extLst>
              <a:ext uri="{FF2B5EF4-FFF2-40B4-BE49-F238E27FC236}">
                <a16:creationId xmlns:a16="http://schemas.microsoft.com/office/drawing/2014/main" id="{28E1E16B-850D-4F61-DD5D-281B384D9E9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151562" y="3067533"/>
            <a:ext cx="1531937" cy="923330"/>
          </a:xfrm>
        </p:spPr>
        <p:txBody>
          <a:bodyPr wrap="square">
            <a:spAutoFit/>
          </a:bodyPr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perspis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alos</a:t>
            </a:r>
            <a:r>
              <a:rPr lang="fr-FR" dirty="0"/>
              <a:t> </a:t>
            </a:r>
            <a:r>
              <a:rPr lang="fr-FR" dirty="0" err="1"/>
              <a:t>doloremque</a:t>
            </a:r>
            <a:endParaRPr lang="fr-FR" dirty="0"/>
          </a:p>
        </p:txBody>
      </p:sp>
      <p:sp>
        <p:nvSpPr>
          <p:cNvPr id="75" name="Espace réservé du texte 58">
            <a:extLst>
              <a:ext uri="{FF2B5EF4-FFF2-40B4-BE49-F238E27FC236}">
                <a16:creationId xmlns:a16="http://schemas.microsoft.com/office/drawing/2014/main" id="{AE14BB6D-87E3-F3E4-5A43-26F2D918394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34336" y="2105451"/>
            <a:ext cx="1531938" cy="830997"/>
          </a:xfrm>
        </p:spPr>
        <p:txBody>
          <a:bodyPr wrap="square">
            <a:spAutoFit/>
          </a:bodyPr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5400" b="0">
                <a:solidFill>
                  <a:schemeClr val="accent2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XXM</a:t>
            </a:r>
          </a:p>
        </p:txBody>
      </p:sp>
      <p:sp>
        <p:nvSpPr>
          <p:cNvPr id="76" name="Espace réservé du texte 75">
            <a:extLst>
              <a:ext uri="{FF2B5EF4-FFF2-40B4-BE49-F238E27FC236}">
                <a16:creationId xmlns:a16="http://schemas.microsoft.com/office/drawing/2014/main" id="{EFB97231-7850-D120-98D0-798E35E5AF06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8034336" y="2925733"/>
            <a:ext cx="446400" cy="0"/>
          </a:xfrm>
          <a:custGeom>
            <a:avLst/>
            <a:gdLst>
              <a:gd name="csX0" fmla="*/ 0 w 2878228"/>
              <a:gd name="csY0" fmla="*/ 0 h 0"/>
              <a:gd name="csX1" fmla="*/ 2878228 w 2878228"/>
              <a:gd name="csY1" fmla="*/ 0 h 0"/>
              <a:gd name="csX2" fmla="*/ 0 w 2878228"/>
              <a:gd name="csY2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878228">
                <a:moveTo>
                  <a:pt x="0" y="0"/>
                </a:moveTo>
                <a:lnTo>
                  <a:pt x="2878228" y="0"/>
                </a:lnTo>
                <a:lnTo>
                  <a:pt x="0" y="0"/>
                </a:lnTo>
                <a:close/>
              </a:path>
            </a:pathLst>
          </a:custGeom>
          <a:noFill/>
          <a:ln w="15875">
            <a:solidFill>
              <a:schemeClr val="accent4"/>
            </a:solidFill>
          </a:ln>
        </p:spPr>
        <p:txBody>
          <a:bodyPr wrap="square">
            <a:noAutofit/>
          </a:bodyPr>
          <a:lstStyle>
            <a:lvl1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1pPr>
            <a:lvl2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2pPr>
            <a:lvl3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3pPr>
            <a:lvl4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4pPr>
            <a:lvl5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5pPr>
            <a:lvl6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6pPr>
            <a:lvl7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7pPr>
            <a:lvl8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8pPr>
            <a:lvl9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5"/>
            <a:r>
              <a:rPr lang="fr-FR" dirty="0"/>
              <a:t> </a:t>
            </a:r>
          </a:p>
          <a:p>
            <a:pPr lvl="6"/>
            <a:r>
              <a:rPr lang="fr-FR" dirty="0"/>
              <a:t> </a:t>
            </a:r>
          </a:p>
          <a:p>
            <a:pPr lvl="7"/>
            <a:r>
              <a:rPr lang="fr-FR" dirty="0"/>
              <a:t> </a:t>
            </a:r>
          </a:p>
          <a:p>
            <a:pPr lvl="8"/>
            <a:r>
              <a:rPr lang="fr-FR" dirty="0"/>
              <a:t> </a:t>
            </a:r>
          </a:p>
        </p:txBody>
      </p:sp>
      <p:sp>
        <p:nvSpPr>
          <p:cNvPr id="77" name="Espace réservé du texte 64">
            <a:extLst>
              <a:ext uri="{FF2B5EF4-FFF2-40B4-BE49-F238E27FC236}">
                <a16:creationId xmlns:a16="http://schemas.microsoft.com/office/drawing/2014/main" id="{30406485-C48E-9B8F-BD87-913623F6E134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034336" y="3067533"/>
            <a:ext cx="1531937" cy="923330"/>
          </a:xfrm>
        </p:spPr>
        <p:txBody>
          <a:bodyPr wrap="square">
            <a:spAutoFit/>
          </a:bodyPr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perspis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alos</a:t>
            </a:r>
            <a:r>
              <a:rPr lang="fr-FR" dirty="0"/>
              <a:t> </a:t>
            </a:r>
            <a:r>
              <a:rPr lang="fr-FR" dirty="0" err="1"/>
              <a:t>doloremque</a:t>
            </a:r>
            <a:endParaRPr lang="fr-FR" dirty="0"/>
          </a:p>
        </p:txBody>
      </p:sp>
      <p:sp>
        <p:nvSpPr>
          <p:cNvPr id="78" name="Espace réservé du texte 58">
            <a:extLst>
              <a:ext uri="{FF2B5EF4-FFF2-40B4-BE49-F238E27FC236}">
                <a16:creationId xmlns:a16="http://schemas.microsoft.com/office/drawing/2014/main" id="{405481FC-012C-3761-8E93-9B6D764B5BC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918700" y="2105451"/>
            <a:ext cx="1543442" cy="830997"/>
          </a:xfrm>
        </p:spPr>
        <p:txBody>
          <a:bodyPr wrap="square">
            <a:spAutoFit/>
          </a:bodyPr>
          <a:lstStyle>
            <a:lvl1pPr marL="0" indent="0">
              <a:spcAft>
                <a:spcPts val="0"/>
              </a:spcAft>
              <a:buFont typeface="Arial" panose="020B0604020202020204" pitchFamily="34" charset="0"/>
              <a:buNone/>
              <a:defRPr sz="5400" b="0">
                <a:solidFill>
                  <a:schemeClr val="accent2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5400" b="0" i="0" cap="none" spc="0">
                <a:solidFill>
                  <a:schemeClr val="accent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XX€</a:t>
            </a:r>
          </a:p>
        </p:txBody>
      </p:sp>
      <p:sp>
        <p:nvSpPr>
          <p:cNvPr id="79" name="Espace réservé du texte 78">
            <a:extLst>
              <a:ext uri="{FF2B5EF4-FFF2-40B4-BE49-F238E27FC236}">
                <a16:creationId xmlns:a16="http://schemas.microsoft.com/office/drawing/2014/main" id="{0BEC1609-BBB1-579F-8E93-C6F8C0671A31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9918700" y="2925733"/>
            <a:ext cx="446400" cy="0"/>
          </a:xfrm>
          <a:custGeom>
            <a:avLst/>
            <a:gdLst>
              <a:gd name="csX0" fmla="*/ 0 w 2878228"/>
              <a:gd name="csY0" fmla="*/ 0 h 0"/>
              <a:gd name="csX1" fmla="*/ 2878228 w 2878228"/>
              <a:gd name="csY1" fmla="*/ 0 h 0"/>
              <a:gd name="csX2" fmla="*/ 0 w 2878228"/>
              <a:gd name="csY2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878228">
                <a:moveTo>
                  <a:pt x="0" y="0"/>
                </a:moveTo>
                <a:lnTo>
                  <a:pt x="2878228" y="0"/>
                </a:lnTo>
                <a:lnTo>
                  <a:pt x="0" y="0"/>
                </a:lnTo>
                <a:close/>
              </a:path>
            </a:pathLst>
          </a:custGeom>
          <a:noFill/>
          <a:ln w="15875">
            <a:solidFill>
              <a:schemeClr val="accent4"/>
            </a:solidFill>
          </a:ln>
        </p:spPr>
        <p:txBody>
          <a:bodyPr wrap="square">
            <a:noAutofit/>
          </a:bodyPr>
          <a:lstStyle>
            <a:lvl1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1pPr>
            <a:lvl2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2pPr>
            <a:lvl3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3pPr>
            <a:lvl4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4pPr>
            <a:lvl5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5pPr>
            <a:lvl6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6pPr>
            <a:lvl7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7pPr>
            <a:lvl8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8pPr>
            <a:lvl9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5"/>
            <a:r>
              <a:rPr lang="fr-FR" dirty="0"/>
              <a:t> </a:t>
            </a:r>
          </a:p>
          <a:p>
            <a:pPr lvl="6"/>
            <a:r>
              <a:rPr lang="fr-FR" dirty="0"/>
              <a:t> </a:t>
            </a:r>
          </a:p>
          <a:p>
            <a:pPr lvl="7"/>
            <a:r>
              <a:rPr lang="fr-FR" dirty="0"/>
              <a:t> </a:t>
            </a:r>
          </a:p>
          <a:p>
            <a:pPr lvl="8"/>
            <a:r>
              <a:rPr lang="fr-FR" dirty="0"/>
              <a:t> </a:t>
            </a:r>
          </a:p>
        </p:txBody>
      </p:sp>
      <p:sp>
        <p:nvSpPr>
          <p:cNvPr id="80" name="Espace réservé du texte 64">
            <a:extLst>
              <a:ext uri="{FF2B5EF4-FFF2-40B4-BE49-F238E27FC236}">
                <a16:creationId xmlns:a16="http://schemas.microsoft.com/office/drawing/2014/main" id="{ABC24876-F793-528B-2218-AD42FD72D9CC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918700" y="3067533"/>
            <a:ext cx="1531937" cy="923330"/>
          </a:xfrm>
        </p:spPr>
        <p:txBody>
          <a:bodyPr wrap="square">
            <a:spAutoFit/>
          </a:bodyPr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perspis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alos</a:t>
            </a:r>
            <a:r>
              <a:rPr lang="fr-FR" dirty="0"/>
              <a:t> </a:t>
            </a:r>
            <a:r>
              <a:rPr lang="fr-FR" dirty="0" err="1"/>
              <a:t>doloremque</a:t>
            </a:r>
            <a:endParaRPr lang="fr-FR" dirty="0"/>
          </a:p>
        </p:txBody>
      </p:sp>
      <p:sp>
        <p:nvSpPr>
          <p:cNvPr id="82" name="Espace réservé du texte 81">
            <a:extLst>
              <a:ext uri="{FF2B5EF4-FFF2-40B4-BE49-F238E27FC236}">
                <a16:creationId xmlns:a16="http://schemas.microsoft.com/office/drawing/2014/main" id="{6B93C941-4B44-793E-917A-E5A603D20DB7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01650" y="5078429"/>
            <a:ext cx="11187113" cy="923330"/>
          </a:xfrm>
        </p:spPr>
        <p:txBody>
          <a:bodyPr wrap="square" anchor="ctr">
            <a:spAutoFit/>
          </a:bodyPr>
          <a:lstStyle>
            <a:lvl1pPr>
              <a:spcAft>
                <a:spcPts val="0"/>
              </a:spcAft>
              <a:defRPr sz="2000">
                <a:solidFill>
                  <a:schemeClr val="bg1"/>
                </a:solidFill>
              </a:defRPr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1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consectetuer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. </a:t>
            </a:r>
            <a:r>
              <a:rPr lang="fr-FR" dirty="0" err="1"/>
              <a:t>Maecenas</a:t>
            </a:r>
            <a:r>
              <a:rPr lang="fr-FR" dirty="0"/>
              <a:t> </a:t>
            </a:r>
            <a:r>
              <a:rPr lang="fr-FR" dirty="0" err="1"/>
              <a:t>porttitor</a:t>
            </a:r>
            <a:r>
              <a:rPr lang="fr-FR" dirty="0"/>
              <a:t> </a:t>
            </a:r>
            <a:r>
              <a:rPr lang="fr-FR" dirty="0" err="1"/>
              <a:t>congue</a:t>
            </a:r>
            <a:r>
              <a:rPr lang="fr-FR" dirty="0"/>
              <a:t> massa. </a:t>
            </a:r>
            <a:r>
              <a:rPr lang="fr-FR" dirty="0" err="1"/>
              <a:t>Fusce</a:t>
            </a:r>
            <a:r>
              <a:rPr lang="fr-FR" dirty="0"/>
              <a:t> </a:t>
            </a:r>
            <a:r>
              <a:rPr lang="fr-FR" dirty="0" err="1"/>
              <a:t>posuere</a:t>
            </a:r>
            <a:r>
              <a:rPr lang="fr-FR" dirty="0"/>
              <a:t>, magna </a:t>
            </a:r>
            <a:r>
              <a:rPr lang="fr-FR" dirty="0" err="1"/>
              <a:t>sed</a:t>
            </a:r>
            <a:r>
              <a:rPr lang="fr-FR" dirty="0"/>
              <a:t> pulvinar </a:t>
            </a:r>
            <a:r>
              <a:rPr lang="fr-FR" dirty="0" err="1"/>
              <a:t>ultricies</a:t>
            </a:r>
            <a:r>
              <a:rPr lang="fr-FR" dirty="0"/>
              <a:t>, </a:t>
            </a:r>
            <a:r>
              <a:rPr lang="fr-FR" dirty="0" err="1"/>
              <a:t>purus</a:t>
            </a:r>
            <a:r>
              <a:rPr lang="fr-FR" dirty="0"/>
              <a:t> </a:t>
            </a:r>
            <a:r>
              <a:rPr lang="fr-FR" dirty="0" err="1"/>
              <a:t>lectus</a:t>
            </a:r>
            <a:r>
              <a:rPr lang="fr-FR" dirty="0"/>
              <a:t> </a:t>
            </a:r>
            <a:r>
              <a:rPr lang="fr-FR" dirty="0" err="1"/>
              <a:t>malesuada</a:t>
            </a:r>
            <a:r>
              <a:rPr lang="fr-FR" dirty="0"/>
              <a:t> libero,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 commodo magna </a:t>
            </a:r>
            <a:r>
              <a:rPr lang="fr-FR" dirty="0" err="1"/>
              <a:t>eros</a:t>
            </a:r>
            <a:r>
              <a:rPr lang="fr-FR" dirty="0"/>
              <a:t> </a:t>
            </a:r>
            <a:r>
              <a:rPr lang="fr-FR" dirty="0" err="1"/>
              <a:t>quis</a:t>
            </a:r>
            <a:r>
              <a:rPr lang="fr-FR" dirty="0"/>
              <a:t> </a:t>
            </a:r>
            <a:r>
              <a:rPr lang="fr-FR" dirty="0" err="1"/>
              <a:t>urna</a:t>
            </a:r>
            <a:r>
              <a:rPr lang="fr-FR" dirty="0"/>
              <a:t>.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75FF1A5-1FEB-8627-095F-C6D3C1586767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10112222" y="334486"/>
            <a:ext cx="1349920" cy="246221"/>
          </a:xfrm>
        </p:spPr>
        <p:txBody>
          <a:bodyPr>
            <a:spAutoFit/>
          </a:bodyPr>
          <a:lstStyle>
            <a:lvl1pPr algn="r">
              <a:spcAft>
                <a:spcPts val="0"/>
              </a:spcAft>
              <a:defRPr sz="1600" cap="all" baseline="0"/>
            </a:lvl1pPr>
            <a:lvl2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/>
              <a:t>GROUPE RAGT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848865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ison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4D56DF-5E4B-CF5A-3ECD-D08CB1CF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0D3C9DA2-83B2-962B-2B8C-6729D9A89C8B}"/>
              </a:ext>
            </a:extLst>
          </p:cNvPr>
          <p:cNvSpPr/>
          <p:nvPr userDrawn="1"/>
        </p:nvSpPr>
        <p:spPr>
          <a:xfrm rot="16200000">
            <a:off x="11644775" y="265112"/>
            <a:ext cx="384969" cy="384969"/>
          </a:xfrm>
          <a:custGeom>
            <a:avLst/>
            <a:gdLst>
              <a:gd name="csX0" fmla="*/ 384969 w 384969"/>
              <a:gd name="csY0" fmla="*/ 169625 h 384969"/>
              <a:gd name="csX1" fmla="*/ 384969 w 384969"/>
              <a:gd name="csY1" fmla="*/ 215344 h 384969"/>
              <a:gd name="csX2" fmla="*/ 215344 w 384969"/>
              <a:gd name="csY2" fmla="*/ 215344 h 384969"/>
              <a:gd name="csX3" fmla="*/ 215344 w 384969"/>
              <a:gd name="csY3" fmla="*/ 384969 h 384969"/>
              <a:gd name="csX4" fmla="*/ 169625 w 384969"/>
              <a:gd name="csY4" fmla="*/ 384969 h 384969"/>
              <a:gd name="csX5" fmla="*/ 169625 w 384969"/>
              <a:gd name="csY5" fmla="*/ 215344 h 384969"/>
              <a:gd name="csX6" fmla="*/ 0 w 384969"/>
              <a:gd name="csY6" fmla="*/ 215344 h 384969"/>
              <a:gd name="csX7" fmla="*/ 0 w 384969"/>
              <a:gd name="csY7" fmla="*/ 169625 h 384969"/>
              <a:gd name="csX8" fmla="*/ 169625 w 384969"/>
              <a:gd name="csY8" fmla="*/ 169625 h 384969"/>
              <a:gd name="csX9" fmla="*/ 169625 w 384969"/>
              <a:gd name="csY9" fmla="*/ 0 h 384969"/>
              <a:gd name="csX10" fmla="*/ 215344 w 384969"/>
              <a:gd name="csY10" fmla="*/ 0 h 384969"/>
              <a:gd name="csX11" fmla="*/ 215344 w 384969"/>
              <a:gd name="csY11" fmla="*/ 169625 h 3849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84969" h="384969">
                <a:moveTo>
                  <a:pt x="384969" y="169625"/>
                </a:moveTo>
                <a:lnTo>
                  <a:pt x="384969" y="215344"/>
                </a:lnTo>
                <a:lnTo>
                  <a:pt x="215344" y="215344"/>
                </a:lnTo>
                <a:lnTo>
                  <a:pt x="215344" y="384969"/>
                </a:lnTo>
                <a:lnTo>
                  <a:pt x="169625" y="384969"/>
                </a:lnTo>
                <a:lnTo>
                  <a:pt x="169625" y="215344"/>
                </a:lnTo>
                <a:lnTo>
                  <a:pt x="0" y="215344"/>
                </a:lnTo>
                <a:lnTo>
                  <a:pt x="0" y="169625"/>
                </a:lnTo>
                <a:lnTo>
                  <a:pt x="169625" y="169625"/>
                </a:lnTo>
                <a:lnTo>
                  <a:pt x="169625" y="0"/>
                </a:lnTo>
                <a:lnTo>
                  <a:pt x="215344" y="0"/>
                </a:lnTo>
                <a:lnTo>
                  <a:pt x="215344" y="1696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4BDF6D-DE67-7F90-D4F8-BB3350649EFA}"/>
              </a:ext>
            </a:extLst>
          </p:cNvPr>
          <p:cNvSpPr/>
          <p:nvPr userDrawn="1"/>
        </p:nvSpPr>
        <p:spPr>
          <a:xfrm>
            <a:off x="11688763" y="6491288"/>
            <a:ext cx="503237" cy="3667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4DA65C-FCB9-62C5-7F33-A5C34B3B2B20}"/>
              </a:ext>
            </a:extLst>
          </p:cNvPr>
          <p:cNvSpPr/>
          <p:nvPr userDrawn="1"/>
        </p:nvSpPr>
        <p:spPr>
          <a:xfrm>
            <a:off x="8775699" y="6491288"/>
            <a:ext cx="291305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B9BF55A-4751-2028-427B-089B4558B8E2}"/>
              </a:ext>
            </a:extLst>
          </p:cNvPr>
          <p:cNvGrpSpPr/>
          <p:nvPr userDrawn="1"/>
        </p:nvGrpSpPr>
        <p:grpSpPr>
          <a:xfrm>
            <a:off x="9918700" y="6568454"/>
            <a:ext cx="1009950" cy="212380"/>
            <a:chOff x="2817812" y="1341174"/>
            <a:chExt cx="6320138" cy="1329050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08BB7121-95B6-A3EE-3B7D-A762129B674A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67F47C11-12BA-8506-9DEA-D53C7C6E9C8C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48B7241D-6CC0-9F77-CDFC-B97A83E6BCB0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81664D6-610B-DD54-BBAF-B44B2F36ABB4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21BB4B69-EE25-6258-B5D2-BEF2F48EECEE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3A7D1FE0-E9D6-4706-EDB5-E5A8B3F75DC1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8B9D8F6C-F3B7-AF19-9A46-D779DAB680B9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27752418-B766-F96B-4A8E-3E78F2597FCA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BBC65C6E-E648-4CEC-D5F7-B5F921891B6B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948440C9-F240-C4CD-206C-DD4A4356E63D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FB95F0C1-9C6A-4870-8EF4-CACA40438B24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3EB22ED4-8382-3180-B900-DF9D8453F85E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EEF530F-7B5A-DFF4-8486-9695961082BC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54DAEF3B-7435-D178-DC45-1DEB0CCF638E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EAA5D184-20BC-AB0D-B817-FCFB0059E9DD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orme libre : forme 27">
              <a:extLst>
                <a:ext uri="{FF2B5EF4-FFF2-40B4-BE49-F238E27FC236}">
                  <a16:creationId xmlns:a16="http://schemas.microsoft.com/office/drawing/2014/main" id="{B903C736-36E0-AD96-B0EE-D79F40824C06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431C7999-C86D-160B-D7E9-764AD091882D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B96C689A-AFD3-122A-B6FC-529F149A2AF3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31659085-EB28-6DDD-3D58-2B868442511D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332BABD-AD69-D2EC-93EA-CBB307187CF6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704A8594-9E75-3A73-578A-AB2CD58F6015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E94FCA-5AEA-7996-6B28-91E87390172A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58D454FE-84E0-0629-437D-533B07E4B904}"/>
              </a:ext>
            </a:extLst>
          </p:cNvPr>
          <p:cNvCxnSpPr>
            <a:cxnSpLocks/>
          </p:cNvCxnSpPr>
          <p:nvPr userDrawn="1"/>
        </p:nvCxnSpPr>
        <p:spPr>
          <a:xfrm>
            <a:off x="8630443" y="6581344"/>
            <a:ext cx="0" cy="1866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BB28B99B-CD4A-BD1B-83A4-A6E9C5D63C41}"/>
              </a:ext>
            </a:extLst>
          </p:cNvPr>
          <p:cNvSpPr/>
          <p:nvPr userDrawn="1"/>
        </p:nvSpPr>
        <p:spPr>
          <a:xfrm>
            <a:off x="0" y="261257"/>
            <a:ext cx="8723086" cy="420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304C86-2C3B-03CE-6589-55841D6CA42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11831377" y="6590006"/>
            <a:ext cx="21800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pPr algn="ctr"/>
            <a:fld id="{E9CC00B6-4CB4-43E9-ABD7-57A55AA5A402}" type="slidenum">
              <a:rPr lang="fr-FR" smtClean="0"/>
              <a:pPr algn="ctr"/>
              <a:t>‹N°›</a:t>
            </a:fld>
            <a:endParaRPr lang="fr-FR" dirty="0"/>
          </a:p>
        </p:txBody>
      </p:sp>
      <p:sp>
        <p:nvSpPr>
          <p:cNvPr id="37" name="Espace réservé du texte 36">
            <a:extLst>
              <a:ext uri="{FF2B5EF4-FFF2-40B4-BE49-F238E27FC236}">
                <a16:creationId xmlns:a16="http://schemas.microsoft.com/office/drawing/2014/main" id="{2FAEFD8E-E77E-6693-C481-1BBD12BF59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23648" y="2520950"/>
            <a:ext cx="4572227" cy="3647152"/>
          </a:xfr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Sed ut </a:t>
            </a:r>
            <a:r>
              <a:rPr kumimoji="0" lang="fr-FR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perspiciatis</a:t>
            </a: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unde</a:t>
            </a: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omnis</a:t>
            </a: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iste</a:t>
            </a: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natus</a:t>
            </a: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error</a:t>
            </a:r>
            <a:r>
              <a:rPr kumimoji="0" lang="fr-FR" sz="1800" b="1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sit</a:t>
            </a:r>
            <a:endParaRPr kumimoji="0" lang="fr-FR" sz="1800" b="1" i="0" u="none" strike="noStrike" kern="1200" cap="none" spc="0" normalizeH="0" baseline="0" noProof="0" dirty="0">
              <a:ln>
                <a:noFill/>
              </a:ln>
              <a:solidFill>
                <a:srgbClr val="273540"/>
              </a:solidFill>
              <a:effectLst/>
              <a:uLnTx/>
              <a:uFillTx/>
              <a:latin typeface="Aptos"/>
              <a:ea typeface="+mn-ea"/>
              <a:cs typeface="+mn-cs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accusantium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doloremque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laudantium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,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totam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rem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aperiam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,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eaque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ipsa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quae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ab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illo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inventore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veritatis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et quasi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architecto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beatae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vitae dicta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sunt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explicabo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. Nemo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enim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ipsam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voluptatem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quia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voluptas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sit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aspernatur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aut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odit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aut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. </a:t>
            </a:r>
          </a:p>
          <a:p>
            <a:pPr marL="266700" marR="0" lvl="2" indent="-2667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Neque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porro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quisquam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est, qui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dolorem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ipsum quia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dolor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sit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amet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, </a:t>
            </a:r>
          </a:p>
          <a:p>
            <a:pPr marL="266700" marR="0" lvl="2" indent="-2667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consectetur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,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adipisci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velit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,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sed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quia non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numquam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eius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modi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tempora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</a:p>
          <a:p>
            <a:pPr marL="266700" marR="0" lvl="2" indent="-2667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incidunt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ut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labore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et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dolore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magnam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aliquam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quaerat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 </a:t>
            </a:r>
            <a:r>
              <a:rPr kumimoji="0" lang="fr-FR" sz="1600" b="0" i="0" u="none" strike="noStrike" kern="1200" cap="none" spc="0" normalizeH="0" baseline="0" noProof="0" dirty="0" err="1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voluptatem</a:t>
            </a:r>
            <a:r>
              <a:rPr kumimoji="0" lang="fr-FR" sz="1600" b="0" i="0" u="none" strike="noStrike" kern="1200" cap="none" spc="0" normalizeH="0" baseline="0" noProof="0" dirty="0">
                <a:ln>
                  <a:noFill/>
                </a:ln>
                <a:solidFill>
                  <a:srgbClr val="273540"/>
                </a:solidFill>
                <a:effectLst/>
                <a:uLnTx/>
                <a:uFillTx/>
                <a:latin typeface="Aptos"/>
                <a:ea typeface="+mn-ea"/>
                <a:cs typeface="+mn-cs"/>
              </a:rPr>
              <a:t>. </a:t>
            </a:r>
          </a:p>
        </p:txBody>
      </p:sp>
      <p:sp>
        <p:nvSpPr>
          <p:cNvPr id="38" name="Titre 59">
            <a:extLst>
              <a:ext uri="{FF2B5EF4-FFF2-40B4-BE49-F238E27FC236}">
                <a16:creationId xmlns:a16="http://schemas.microsoft.com/office/drawing/2014/main" id="{A03C06C5-4049-E1A5-83B7-7CD1F771A2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1649" y="1144600"/>
            <a:ext cx="6107441" cy="738664"/>
          </a:xfrm>
        </p:spPr>
        <p:txBody>
          <a:bodyPr/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fr-FR" dirty="0"/>
              <a:t>Slide de comparaison</a:t>
            </a:r>
          </a:p>
        </p:txBody>
      </p:sp>
      <p:sp>
        <p:nvSpPr>
          <p:cNvPr id="2" name="Espace réservé du texte 36">
            <a:extLst>
              <a:ext uri="{FF2B5EF4-FFF2-40B4-BE49-F238E27FC236}">
                <a16:creationId xmlns:a16="http://schemas.microsoft.com/office/drawing/2014/main" id="{0C2C007B-9D6D-F877-B543-075C2209CB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980238" y="2520950"/>
            <a:ext cx="4708518" cy="3708708"/>
          </a:xfrm>
        </p:spPr>
        <p:txBody>
          <a:bodyPr wrap="square">
            <a:spAutoFit/>
          </a:bodyPr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perspiciatis</a:t>
            </a:r>
            <a:r>
              <a:rPr lang="fr-FR" dirty="0"/>
              <a:t> </a:t>
            </a:r>
            <a:r>
              <a:rPr lang="fr-FR" dirty="0" err="1"/>
              <a:t>unde</a:t>
            </a:r>
            <a:r>
              <a:rPr lang="fr-FR" dirty="0"/>
              <a:t> </a:t>
            </a:r>
            <a:r>
              <a:rPr lang="fr-FR" dirty="0" err="1"/>
              <a:t>omnis</a:t>
            </a:r>
            <a:r>
              <a:rPr lang="fr-FR" dirty="0"/>
              <a:t> </a:t>
            </a:r>
            <a:r>
              <a:rPr lang="fr-FR" dirty="0" err="1"/>
              <a:t>iste</a:t>
            </a:r>
            <a:r>
              <a:rPr lang="fr-FR" dirty="0"/>
              <a:t> </a:t>
            </a:r>
            <a:r>
              <a:rPr lang="fr-FR" dirty="0" err="1"/>
              <a:t>natus</a:t>
            </a:r>
            <a:r>
              <a:rPr lang="fr-FR" dirty="0"/>
              <a:t> </a:t>
            </a:r>
            <a:r>
              <a:rPr lang="fr-FR" dirty="0" err="1"/>
              <a:t>error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Nemo </a:t>
            </a:r>
            <a:r>
              <a:rPr lang="fr-FR" dirty="0" err="1"/>
              <a:t>enim</a:t>
            </a:r>
            <a:r>
              <a:rPr lang="fr-FR" dirty="0"/>
              <a:t> </a:t>
            </a:r>
            <a:r>
              <a:rPr lang="fr-FR" dirty="0" err="1"/>
              <a:t>ipsam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quia </a:t>
            </a:r>
            <a:r>
              <a:rPr lang="fr-FR" dirty="0" err="1"/>
              <a:t>voluptas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aspernatur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odit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. </a:t>
            </a:r>
          </a:p>
          <a:p>
            <a:pPr lvl="2"/>
            <a:r>
              <a:rPr lang="fr-FR" dirty="0" err="1"/>
              <a:t>Neque</a:t>
            </a:r>
            <a:r>
              <a:rPr lang="fr-FR" dirty="0"/>
              <a:t> </a:t>
            </a:r>
            <a:r>
              <a:rPr lang="fr-FR" dirty="0" err="1"/>
              <a:t>porro</a:t>
            </a:r>
            <a:r>
              <a:rPr lang="fr-FR" dirty="0"/>
              <a:t> </a:t>
            </a:r>
            <a:r>
              <a:rPr lang="fr-FR" dirty="0" err="1"/>
              <a:t>quisquam</a:t>
            </a:r>
            <a:r>
              <a:rPr lang="fr-FR" dirty="0"/>
              <a:t> est, qui </a:t>
            </a:r>
            <a:r>
              <a:rPr lang="fr-FR" dirty="0" err="1"/>
              <a:t>dolorem</a:t>
            </a:r>
            <a:r>
              <a:rPr lang="fr-FR" dirty="0"/>
              <a:t> ipsum quia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</a:p>
          <a:p>
            <a:pPr lvl="2"/>
            <a:r>
              <a:rPr lang="fr-FR" dirty="0" err="1"/>
              <a:t>consectetur</a:t>
            </a:r>
            <a:r>
              <a:rPr lang="fr-FR" dirty="0"/>
              <a:t>, </a:t>
            </a:r>
            <a:r>
              <a:rPr lang="fr-FR" dirty="0" err="1"/>
              <a:t>adipisci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non </a:t>
            </a:r>
            <a:r>
              <a:rPr lang="fr-FR" dirty="0" err="1"/>
              <a:t>numquam</a:t>
            </a:r>
            <a:r>
              <a:rPr lang="fr-FR" dirty="0"/>
              <a:t> </a:t>
            </a:r>
            <a:r>
              <a:rPr lang="fr-FR" dirty="0" err="1"/>
              <a:t>eius</a:t>
            </a:r>
            <a:r>
              <a:rPr lang="fr-FR" dirty="0"/>
              <a:t> </a:t>
            </a:r>
            <a:r>
              <a:rPr lang="fr-FR" dirty="0" err="1"/>
              <a:t>modi</a:t>
            </a:r>
            <a:r>
              <a:rPr lang="fr-FR" dirty="0"/>
              <a:t> </a:t>
            </a:r>
            <a:r>
              <a:rPr lang="fr-FR" dirty="0" err="1"/>
              <a:t>tempora</a:t>
            </a:r>
            <a:r>
              <a:rPr lang="fr-FR" dirty="0"/>
              <a:t> </a:t>
            </a:r>
          </a:p>
          <a:p>
            <a:pPr lvl="2"/>
            <a:r>
              <a:rPr lang="fr-FR" dirty="0" err="1"/>
              <a:t>incidunt</a:t>
            </a:r>
            <a:r>
              <a:rPr lang="fr-FR" dirty="0"/>
              <a:t> ut </a:t>
            </a:r>
            <a:r>
              <a:rPr lang="fr-FR" dirty="0" err="1"/>
              <a:t>labore</a:t>
            </a:r>
            <a:r>
              <a:rPr lang="fr-FR" dirty="0"/>
              <a:t> et </a:t>
            </a:r>
            <a:r>
              <a:rPr lang="fr-FR" dirty="0" err="1"/>
              <a:t>dolore</a:t>
            </a:r>
            <a:r>
              <a:rPr lang="fr-FR" dirty="0"/>
              <a:t> </a:t>
            </a:r>
            <a:r>
              <a:rPr lang="fr-FR" dirty="0" err="1"/>
              <a:t>magnam</a:t>
            </a:r>
            <a:r>
              <a:rPr lang="fr-FR" dirty="0"/>
              <a:t> </a:t>
            </a:r>
            <a:r>
              <a:rPr lang="fr-FR" dirty="0" err="1"/>
              <a:t>aliquam</a:t>
            </a:r>
            <a:r>
              <a:rPr lang="fr-FR" dirty="0"/>
              <a:t> </a:t>
            </a:r>
            <a:r>
              <a:rPr lang="fr-FR" dirty="0" err="1"/>
              <a:t>quaerat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. </a:t>
            </a:r>
          </a:p>
        </p:txBody>
      </p:sp>
      <p:sp>
        <p:nvSpPr>
          <p:cNvPr id="39" name="Espace réservé du texte 38">
            <a:extLst>
              <a:ext uri="{FF2B5EF4-FFF2-40B4-BE49-F238E27FC236}">
                <a16:creationId xmlns:a16="http://schemas.microsoft.com/office/drawing/2014/main" id="{AC266A4A-FFA6-FA65-CECE-E47CA4CD044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rot="5400000">
            <a:off x="4654200" y="4173398"/>
            <a:ext cx="2883600" cy="0"/>
          </a:xfrm>
          <a:custGeom>
            <a:avLst/>
            <a:gdLst>
              <a:gd name="csX0" fmla="*/ 0 w 2878228"/>
              <a:gd name="csY0" fmla="*/ 0 h 0"/>
              <a:gd name="csX1" fmla="*/ 2878228 w 2878228"/>
              <a:gd name="csY1" fmla="*/ 0 h 0"/>
              <a:gd name="csX2" fmla="*/ 0 w 2878228"/>
              <a:gd name="csY2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878228">
                <a:moveTo>
                  <a:pt x="0" y="0"/>
                </a:moveTo>
                <a:lnTo>
                  <a:pt x="2878228" y="0"/>
                </a:lnTo>
                <a:lnTo>
                  <a:pt x="0" y="0"/>
                </a:lnTo>
                <a:close/>
              </a:path>
            </a:pathLst>
          </a:custGeom>
          <a:noFill/>
          <a:ln w="15875">
            <a:solidFill>
              <a:schemeClr val="accent4"/>
            </a:solidFill>
          </a:ln>
        </p:spPr>
        <p:txBody>
          <a:bodyPr wrap="square">
            <a:noAutofit/>
          </a:bodyPr>
          <a:lstStyle>
            <a:lvl1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1pPr>
            <a:lvl2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2pPr>
            <a:lvl3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3pPr>
            <a:lvl4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4pPr>
            <a:lvl5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5pPr>
            <a:lvl6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6pPr>
            <a:lvl7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7pPr>
            <a:lvl8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8pPr>
            <a:lvl9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5"/>
            <a:r>
              <a:rPr lang="fr-FR" dirty="0"/>
              <a:t> </a:t>
            </a:r>
          </a:p>
          <a:p>
            <a:pPr lvl="6"/>
            <a:r>
              <a:rPr lang="fr-FR" dirty="0"/>
              <a:t> </a:t>
            </a:r>
          </a:p>
          <a:p>
            <a:pPr lvl="7"/>
            <a:r>
              <a:rPr lang="fr-FR" dirty="0"/>
              <a:t> </a:t>
            </a:r>
          </a:p>
          <a:p>
            <a:pPr lvl="8"/>
            <a:r>
              <a:rPr lang="fr-FR" dirty="0"/>
              <a:t> </a:t>
            </a:r>
          </a:p>
        </p:txBody>
      </p:sp>
      <p:sp>
        <p:nvSpPr>
          <p:cNvPr id="47" name="Espace réservé du texte 46">
            <a:extLst>
              <a:ext uri="{FF2B5EF4-FFF2-40B4-BE49-F238E27FC236}">
                <a16:creationId xmlns:a16="http://schemas.microsoft.com/office/drawing/2014/main" id="{0F13B4C4-3449-0901-9F5C-1A90EEF6E034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638800" y="3793894"/>
            <a:ext cx="914400" cy="759007"/>
          </a:xfrm>
          <a:custGeom>
            <a:avLst/>
            <a:gdLst>
              <a:gd name="csX0" fmla="*/ 156937 w 914400"/>
              <a:gd name="csY0" fmla="*/ 34121 h 759007"/>
              <a:gd name="csX1" fmla="*/ 156849 w 914400"/>
              <a:gd name="csY1" fmla="*/ 35344 h 759007"/>
              <a:gd name="csX2" fmla="*/ 154936 w 914400"/>
              <a:gd name="csY2" fmla="*/ 35722 h 759007"/>
              <a:gd name="csX3" fmla="*/ 479355 w 914400"/>
              <a:gd name="csY3" fmla="*/ 40 h 759007"/>
              <a:gd name="csX4" fmla="*/ 646566 w 914400"/>
              <a:gd name="csY4" fmla="*/ 26915 h 759007"/>
              <a:gd name="csX5" fmla="*/ 609422 w 914400"/>
              <a:gd name="csY5" fmla="*/ 131486 h 759007"/>
              <a:gd name="csX6" fmla="*/ 606211 w 914400"/>
              <a:gd name="csY6" fmla="*/ 140585 h 759007"/>
              <a:gd name="csX7" fmla="*/ 606931 w 914400"/>
              <a:gd name="csY7" fmla="*/ 140889 h 759007"/>
              <a:gd name="csX8" fmla="*/ 606931 w 914400"/>
              <a:gd name="csY8" fmla="*/ 140614 h 759007"/>
              <a:gd name="csX9" fmla="*/ 747054 w 914400"/>
              <a:gd name="csY9" fmla="*/ 138612 h 759007"/>
              <a:gd name="csX10" fmla="*/ 914400 w 914400"/>
              <a:gd name="csY10" fmla="*/ 113390 h 759007"/>
              <a:gd name="csX11" fmla="*/ 817916 w 914400"/>
              <a:gd name="csY11" fmla="*/ 421659 h 759007"/>
              <a:gd name="csX12" fmla="*/ 743851 w 914400"/>
              <a:gd name="csY12" fmla="*/ 725124 h 759007"/>
              <a:gd name="csX13" fmla="*/ 471212 w 914400"/>
              <a:gd name="csY13" fmla="*/ 757152 h 759007"/>
              <a:gd name="csX14" fmla="*/ 210985 w 914400"/>
              <a:gd name="csY14" fmla="*/ 749546 h 759007"/>
              <a:gd name="csX15" fmla="*/ 235406 w 914400"/>
              <a:gd name="csY15" fmla="*/ 666673 h 759007"/>
              <a:gd name="csX16" fmla="*/ 236762 w 914400"/>
              <a:gd name="csY16" fmla="*/ 662336 h 759007"/>
              <a:gd name="csX17" fmla="*/ 167321 w 914400"/>
              <a:gd name="csY17" fmla="*/ 666736 h 759007"/>
              <a:gd name="csX18" fmla="*/ 0 w 914400"/>
              <a:gd name="csY18" fmla="*/ 659868 h 759007"/>
              <a:gd name="csX19" fmla="*/ 106893 w 914400"/>
              <a:gd name="csY19" fmla="*/ 295149 h 759007"/>
              <a:gd name="csX20" fmla="*/ 156379 w 914400"/>
              <a:gd name="csY20" fmla="*/ 41888 h 759007"/>
              <a:gd name="csX21" fmla="*/ 156849 w 914400"/>
              <a:gd name="csY21" fmla="*/ 35344 h 759007"/>
              <a:gd name="csX22" fmla="*/ 191003 w 914400"/>
              <a:gd name="csY22" fmla="*/ 28595 h 759007"/>
              <a:gd name="csX23" fmla="*/ 451813 w 914400"/>
              <a:gd name="csY23" fmla="*/ 179 h 759007"/>
              <a:gd name="csX24" fmla="*/ 479355 w 914400"/>
              <a:gd name="csY24" fmla="*/ 40 h 75900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</a:cxnLst>
            <a:rect l="l" t="t" r="r" b="b"/>
            <a:pathLst>
              <a:path w="914400" h="759007">
                <a:moveTo>
                  <a:pt x="156937" y="34121"/>
                </a:moveTo>
                <a:lnTo>
                  <a:pt x="156849" y="35344"/>
                </a:lnTo>
                <a:lnTo>
                  <a:pt x="154936" y="35722"/>
                </a:lnTo>
                <a:close/>
                <a:moveTo>
                  <a:pt x="479355" y="40"/>
                </a:moveTo>
                <a:cubicBezTo>
                  <a:pt x="543188" y="629"/>
                  <a:pt x="603347" y="7866"/>
                  <a:pt x="646566" y="26915"/>
                </a:cubicBezTo>
                <a:cubicBezTo>
                  <a:pt x="646566" y="26915"/>
                  <a:pt x="631435" y="69139"/>
                  <a:pt x="609422" y="131486"/>
                </a:cubicBezTo>
                <a:lnTo>
                  <a:pt x="606211" y="140585"/>
                </a:lnTo>
                <a:lnTo>
                  <a:pt x="606931" y="140889"/>
                </a:lnTo>
                <a:lnTo>
                  <a:pt x="606931" y="140614"/>
                </a:lnTo>
                <a:cubicBezTo>
                  <a:pt x="652571" y="144217"/>
                  <a:pt x="703416" y="147419"/>
                  <a:pt x="747054" y="138612"/>
                </a:cubicBezTo>
                <a:cubicBezTo>
                  <a:pt x="829926" y="121797"/>
                  <a:pt x="914400" y="113390"/>
                  <a:pt x="914400" y="113390"/>
                </a:cubicBezTo>
                <a:cubicBezTo>
                  <a:pt x="914400" y="113390"/>
                  <a:pt x="835531" y="371215"/>
                  <a:pt x="817916" y="421659"/>
                </a:cubicBezTo>
                <a:cubicBezTo>
                  <a:pt x="800300" y="472103"/>
                  <a:pt x="779482" y="639049"/>
                  <a:pt x="743851" y="725124"/>
                </a:cubicBezTo>
                <a:cubicBezTo>
                  <a:pt x="743851" y="725124"/>
                  <a:pt x="597323" y="768362"/>
                  <a:pt x="471212" y="757152"/>
                </a:cubicBezTo>
                <a:cubicBezTo>
                  <a:pt x="345102" y="745943"/>
                  <a:pt x="270637" y="739537"/>
                  <a:pt x="210985" y="749546"/>
                </a:cubicBezTo>
                <a:cubicBezTo>
                  <a:pt x="210985" y="749546"/>
                  <a:pt x="220994" y="714716"/>
                  <a:pt x="235406" y="666673"/>
                </a:cubicBezTo>
                <a:lnTo>
                  <a:pt x="236762" y="662336"/>
                </a:lnTo>
                <a:lnTo>
                  <a:pt x="167321" y="666736"/>
                </a:lnTo>
                <a:cubicBezTo>
                  <a:pt x="97811" y="670076"/>
                  <a:pt x="33930" y="669476"/>
                  <a:pt x="0" y="659868"/>
                </a:cubicBezTo>
                <a:cubicBezTo>
                  <a:pt x="0" y="659868"/>
                  <a:pt x="42838" y="434471"/>
                  <a:pt x="106893" y="295149"/>
                </a:cubicBezTo>
                <a:cubicBezTo>
                  <a:pt x="140874" y="221585"/>
                  <a:pt x="153703" y="76908"/>
                  <a:pt x="156379" y="41888"/>
                </a:cubicBezTo>
                <a:lnTo>
                  <a:pt x="156849" y="35344"/>
                </a:lnTo>
                <a:lnTo>
                  <a:pt x="191003" y="28595"/>
                </a:lnTo>
                <a:cubicBezTo>
                  <a:pt x="250774" y="17576"/>
                  <a:pt x="353358" y="2015"/>
                  <a:pt x="451813" y="179"/>
                </a:cubicBezTo>
                <a:cubicBezTo>
                  <a:pt x="461043" y="7"/>
                  <a:pt x="470237" y="-44"/>
                  <a:pt x="479355" y="40"/>
                </a:cubicBezTo>
                <a:close/>
              </a:path>
            </a:pathLst>
          </a:custGeom>
          <a:solidFill>
            <a:schemeClr val="accent4"/>
          </a:solidFill>
        </p:spPr>
        <p:txBody>
          <a:bodyPr wrap="square" anchor="ctr">
            <a:noAutofit/>
          </a:bodyPr>
          <a:lstStyle>
            <a:lvl1pPr algn="ctr">
              <a:spcAft>
                <a:spcPts val="0"/>
              </a:spcAft>
              <a:defRPr b="0">
                <a:solidFill>
                  <a:schemeClr val="bg1"/>
                </a:solidFill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0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0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0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0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0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0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0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800" b="0" i="0" cap="none" spc="0">
                <a:solidFill>
                  <a:schemeClr val="bg1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VS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BE1B355-B968-6169-8B64-2E20643BED2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0112222" y="334486"/>
            <a:ext cx="1349920" cy="246221"/>
          </a:xfrm>
        </p:spPr>
        <p:txBody>
          <a:bodyPr>
            <a:spAutoFit/>
          </a:bodyPr>
          <a:lstStyle>
            <a:lvl1pPr algn="r">
              <a:spcAft>
                <a:spcPts val="0"/>
              </a:spcAft>
              <a:defRPr sz="1600" cap="all" baseline="0"/>
            </a:lvl1pPr>
            <a:lvl2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/>
              <a:t>GROUPE RAGT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391463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4D56DF-5E4B-CF5A-3ECD-D08CB1CF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0D3C9DA2-83B2-962B-2B8C-6729D9A89C8B}"/>
              </a:ext>
            </a:extLst>
          </p:cNvPr>
          <p:cNvSpPr/>
          <p:nvPr userDrawn="1"/>
        </p:nvSpPr>
        <p:spPr>
          <a:xfrm rot="16200000">
            <a:off x="11644775" y="265112"/>
            <a:ext cx="384969" cy="384969"/>
          </a:xfrm>
          <a:custGeom>
            <a:avLst/>
            <a:gdLst>
              <a:gd name="csX0" fmla="*/ 384969 w 384969"/>
              <a:gd name="csY0" fmla="*/ 169625 h 384969"/>
              <a:gd name="csX1" fmla="*/ 384969 w 384969"/>
              <a:gd name="csY1" fmla="*/ 215344 h 384969"/>
              <a:gd name="csX2" fmla="*/ 215344 w 384969"/>
              <a:gd name="csY2" fmla="*/ 215344 h 384969"/>
              <a:gd name="csX3" fmla="*/ 215344 w 384969"/>
              <a:gd name="csY3" fmla="*/ 384969 h 384969"/>
              <a:gd name="csX4" fmla="*/ 169625 w 384969"/>
              <a:gd name="csY4" fmla="*/ 384969 h 384969"/>
              <a:gd name="csX5" fmla="*/ 169625 w 384969"/>
              <a:gd name="csY5" fmla="*/ 215344 h 384969"/>
              <a:gd name="csX6" fmla="*/ 0 w 384969"/>
              <a:gd name="csY6" fmla="*/ 215344 h 384969"/>
              <a:gd name="csX7" fmla="*/ 0 w 384969"/>
              <a:gd name="csY7" fmla="*/ 169625 h 384969"/>
              <a:gd name="csX8" fmla="*/ 169625 w 384969"/>
              <a:gd name="csY8" fmla="*/ 169625 h 384969"/>
              <a:gd name="csX9" fmla="*/ 169625 w 384969"/>
              <a:gd name="csY9" fmla="*/ 0 h 384969"/>
              <a:gd name="csX10" fmla="*/ 215344 w 384969"/>
              <a:gd name="csY10" fmla="*/ 0 h 384969"/>
              <a:gd name="csX11" fmla="*/ 215344 w 384969"/>
              <a:gd name="csY11" fmla="*/ 169625 h 3849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84969" h="384969">
                <a:moveTo>
                  <a:pt x="384969" y="169625"/>
                </a:moveTo>
                <a:lnTo>
                  <a:pt x="384969" y="215344"/>
                </a:lnTo>
                <a:lnTo>
                  <a:pt x="215344" y="215344"/>
                </a:lnTo>
                <a:lnTo>
                  <a:pt x="215344" y="384969"/>
                </a:lnTo>
                <a:lnTo>
                  <a:pt x="169625" y="384969"/>
                </a:lnTo>
                <a:lnTo>
                  <a:pt x="169625" y="215344"/>
                </a:lnTo>
                <a:lnTo>
                  <a:pt x="0" y="215344"/>
                </a:lnTo>
                <a:lnTo>
                  <a:pt x="0" y="169625"/>
                </a:lnTo>
                <a:lnTo>
                  <a:pt x="169625" y="169625"/>
                </a:lnTo>
                <a:lnTo>
                  <a:pt x="169625" y="0"/>
                </a:lnTo>
                <a:lnTo>
                  <a:pt x="215344" y="0"/>
                </a:lnTo>
                <a:lnTo>
                  <a:pt x="215344" y="1696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4BDF6D-DE67-7F90-D4F8-BB3350649EFA}"/>
              </a:ext>
            </a:extLst>
          </p:cNvPr>
          <p:cNvSpPr/>
          <p:nvPr userDrawn="1"/>
        </p:nvSpPr>
        <p:spPr>
          <a:xfrm>
            <a:off x="11688763" y="6491288"/>
            <a:ext cx="503237" cy="3667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4DA65C-FCB9-62C5-7F33-A5C34B3B2B20}"/>
              </a:ext>
            </a:extLst>
          </p:cNvPr>
          <p:cNvSpPr/>
          <p:nvPr userDrawn="1"/>
        </p:nvSpPr>
        <p:spPr>
          <a:xfrm>
            <a:off x="8775699" y="6491288"/>
            <a:ext cx="291305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B9BF55A-4751-2028-427B-089B4558B8E2}"/>
              </a:ext>
            </a:extLst>
          </p:cNvPr>
          <p:cNvGrpSpPr/>
          <p:nvPr userDrawn="1"/>
        </p:nvGrpSpPr>
        <p:grpSpPr>
          <a:xfrm>
            <a:off x="9918700" y="6568454"/>
            <a:ext cx="1009950" cy="212380"/>
            <a:chOff x="2817812" y="1341174"/>
            <a:chExt cx="6320138" cy="1329050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08BB7121-95B6-A3EE-3B7D-A762129B674A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67F47C11-12BA-8506-9DEA-D53C7C6E9C8C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48B7241D-6CC0-9F77-CDFC-B97A83E6BCB0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81664D6-610B-DD54-BBAF-B44B2F36ABB4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21BB4B69-EE25-6258-B5D2-BEF2F48EECEE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3A7D1FE0-E9D6-4706-EDB5-E5A8B3F75DC1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8B9D8F6C-F3B7-AF19-9A46-D779DAB680B9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27752418-B766-F96B-4A8E-3E78F2597FCA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BBC65C6E-E648-4CEC-D5F7-B5F921891B6B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948440C9-F240-C4CD-206C-DD4A4356E63D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FB95F0C1-9C6A-4870-8EF4-CACA40438B24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3EB22ED4-8382-3180-B900-DF9D8453F85E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EEF530F-7B5A-DFF4-8486-9695961082BC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54DAEF3B-7435-D178-DC45-1DEB0CCF638E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EAA5D184-20BC-AB0D-B817-FCFB0059E9DD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orme libre : forme 27">
              <a:extLst>
                <a:ext uri="{FF2B5EF4-FFF2-40B4-BE49-F238E27FC236}">
                  <a16:creationId xmlns:a16="http://schemas.microsoft.com/office/drawing/2014/main" id="{B903C736-36E0-AD96-B0EE-D79F40824C06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431C7999-C86D-160B-D7E9-764AD091882D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B96C689A-AFD3-122A-B6FC-529F149A2AF3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31659085-EB28-6DDD-3D58-2B868442511D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332BABD-AD69-D2EC-93EA-CBB307187CF6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704A8594-9E75-3A73-578A-AB2CD58F6015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E94FCA-5AEA-7996-6B28-91E87390172A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58D454FE-84E0-0629-437D-533B07E4B904}"/>
              </a:ext>
            </a:extLst>
          </p:cNvPr>
          <p:cNvCxnSpPr>
            <a:cxnSpLocks/>
          </p:cNvCxnSpPr>
          <p:nvPr userDrawn="1"/>
        </p:nvCxnSpPr>
        <p:spPr>
          <a:xfrm>
            <a:off x="8630443" y="6581344"/>
            <a:ext cx="0" cy="1866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BB28B99B-CD4A-BD1B-83A4-A6E9C5D63C41}"/>
              </a:ext>
            </a:extLst>
          </p:cNvPr>
          <p:cNvSpPr/>
          <p:nvPr userDrawn="1"/>
        </p:nvSpPr>
        <p:spPr>
          <a:xfrm>
            <a:off x="0" y="261257"/>
            <a:ext cx="8723086" cy="420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304C86-2C3B-03CE-6589-55841D6CA42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11831377" y="6590006"/>
            <a:ext cx="21800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pPr algn="ctr"/>
            <a:fld id="{E9CC00B6-4CB4-43E9-ABD7-57A55AA5A402}" type="slidenum">
              <a:rPr lang="fr-FR" smtClean="0"/>
              <a:pPr algn="ctr"/>
              <a:t>‹N°›</a:t>
            </a:fld>
            <a:endParaRPr lang="fr-FR" dirty="0"/>
          </a:p>
        </p:txBody>
      </p:sp>
      <p:sp>
        <p:nvSpPr>
          <p:cNvPr id="48" name="Espace réservé pour une image  45">
            <a:extLst>
              <a:ext uri="{FF2B5EF4-FFF2-40B4-BE49-F238E27FC236}">
                <a16:creationId xmlns:a16="http://schemas.microsoft.com/office/drawing/2014/main" id="{CBA3089D-5350-5702-F061-73F9C7999B21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501650" y="2192338"/>
            <a:ext cx="3043238" cy="3028950"/>
          </a:xfrm>
        </p:spPr>
        <p:txBody>
          <a:bodyPr/>
          <a:lstStyle/>
          <a:p>
            <a:endParaRPr lang="fr-FR"/>
          </a:p>
        </p:txBody>
      </p:sp>
      <p:sp>
        <p:nvSpPr>
          <p:cNvPr id="52" name="Espace réservé du texte 51">
            <a:extLst>
              <a:ext uri="{FF2B5EF4-FFF2-40B4-BE49-F238E27FC236}">
                <a16:creationId xmlns:a16="http://schemas.microsoft.com/office/drawing/2014/main" id="{4D829A35-222D-AD41-3745-EA18EF7F7DF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68788" y="4729610"/>
            <a:ext cx="1370568" cy="523220"/>
          </a:xfrm>
        </p:spPr>
        <p:txBody>
          <a:bodyPr>
            <a:spAutoFit/>
          </a:bodyPr>
          <a:lstStyle>
            <a:lvl1pPr>
              <a:spcAft>
                <a:spcPts val="0"/>
              </a:spcAft>
              <a:defRPr sz="1800" b="1"/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Nom Prénom</a:t>
            </a:r>
          </a:p>
          <a:p>
            <a:pPr lvl="1"/>
            <a:r>
              <a:rPr lang="fr-FR" dirty="0"/>
              <a:t>Poste</a:t>
            </a:r>
          </a:p>
        </p:txBody>
      </p:sp>
      <p:sp>
        <p:nvSpPr>
          <p:cNvPr id="56" name="Espace réservé du texte 53">
            <a:extLst>
              <a:ext uri="{FF2B5EF4-FFF2-40B4-BE49-F238E27FC236}">
                <a16:creationId xmlns:a16="http://schemas.microsoft.com/office/drawing/2014/main" id="{51DE1B06-CDA3-CC34-3972-4A53ABE9FB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78431" y="2192338"/>
            <a:ext cx="7183711" cy="2154436"/>
          </a:xfrm>
        </p:spPr>
        <p:txBody>
          <a:bodyPr wrap="square">
            <a:normAutofit/>
          </a:bodyPr>
          <a:lstStyle>
            <a:lvl1pPr>
              <a:spcAft>
                <a:spcPts val="0"/>
              </a:spcAft>
              <a:defRPr sz="2800" b="0"/>
            </a:lvl1pPr>
            <a:lvl2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8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8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8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8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8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8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8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8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Nemo </a:t>
            </a:r>
            <a:r>
              <a:rPr lang="fr-FR" dirty="0" err="1"/>
              <a:t>enim</a:t>
            </a:r>
            <a:r>
              <a:rPr lang="fr-FR" dirty="0"/>
              <a:t> </a:t>
            </a:r>
            <a:r>
              <a:rPr lang="fr-FR" dirty="0" err="1"/>
              <a:t>ipsam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quia </a:t>
            </a:r>
            <a:r>
              <a:rPr lang="fr-FR" dirty="0" err="1"/>
              <a:t>voluptas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aspernatur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odit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. </a:t>
            </a:r>
          </a:p>
        </p:txBody>
      </p:sp>
      <p:sp>
        <p:nvSpPr>
          <p:cNvPr id="38" name="Espace réservé du texte 2">
            <a:extLst>
              <a:ext uri="{FF2B5EF4-FFF2-40B4-BE49-F238E27FC236}">
                <a16:creationId xmlns:a16="http://schemas.microsoft.com/office/drawing/2014/main" id="{AAEF2E09-79D2-47DD-E727-3E7DB1AE1485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 rot="10800000">
            <a:off x="10282596" y="4602715"/>
            <a:ext cx="1184400" cy="882000"/>
          </a:xfr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1pPr>
            <a:lvl2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2pPr>
            <a:lvl3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3pPr>
            <a:lvl4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4pPr>
            <a:lvl5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5pPr>
            <a:lvl6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6pPr>
            <a:lvl7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7pPr>
            <a:lvl8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8pPr>
            <a:lvl9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  <a:p>
            <a:pPr lvl="5"/>
            <a:r>
              <a:rPr lang="fr-FR"/>
              <a:t> </a:t>
            </a:r>
          </a:p>
          <a:p>
            <a:pPr lvl="6"/>
            <a:r>
              <a:rPr lang="fr-FR"/>
              <a:t> </a:t>
            </a:r>
          </a:p>
          <a:p>
            <a:pPr lvl="7"/>
            <a:r>
              <a:rPr lang="fr-FR"/>
              <a:t> </a:t>
            </a:r>
          </a:p>
          <a:p>
            <a:pPr lvl="8"/>
            <a:r>
              <a:rPr lang="fr-FR"/>
              <a:t> 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57759DE-5C23-7826-B5E1-9EFEED31FCCF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789137" y="1751338"/>
            <a:ext cx="1184400" cy="882000"/>
          </a:xfr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>
            <a:lvl1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1pPr>
            <a:lvl2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2pPr>
            <a:lvl3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3pPr>
            <a:lvl4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4pPr>
            <a:lvl5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5pPr>
            <a:lvl6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6pPr>
            <a:lvl7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7pPr>
            <a:lvl8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8pPr>
            <a:lvl9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  <a:p>
            <a:pPr lvl="5"/>
            <a:r>
              <a:rPr lang="fr-FR"/>
              <a:t> </a:t>
            </a:r>
          </a:p>
          <a:p>
            <a:pPr lvl="6"/>
            <a:r>
              <a:rPr lang="fr-FR"/>
              <a:t> </a:t>
            </a:r>
          </a:p>
          <a:p>
            <a:pPr lvl="7"/>
            <a:r>
              <a:rPr lang="fr-FR"/>
              <a:t> </a:t>
            </a:r>
          </a:p>
          <a:p>
            <a:pPr lvl="8"/>
            <a:r>
              <a:rPr lang="fr-FR"/>
              <a:t> </a:t>
            </a:r>
          </a:p>
        </p:txBody>
      </p:sp>
      <p:sp>
        <p:nvSpPr>
          <p:cNvPr id="39" name="Espace réservé du texte 2">
            <a:extLst>
              <a:ext uri="{FF2B5EF4-FFF2-40B4-BE49-F238E27FC236}">
                <a16:creationId xmlns:a16="http://schemas.microsoft.com/office/drawing/2014/main" id="{D7E457E1-C415-B653-F587-E9FBA3718F4A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0112222" y="334486"/>
            <a:ext cx="1349920" cy="246221"/>
          </a:xfrm>
        </p:spPr>
        <p:txBody>
          <a:bodyPr>
            <a:spAutoFit/>
          </a:bodyPr>
          <a:lstStyle>
            <a:lvl1pPr algn="r">
              <a:spcAft>
                <a:spcPts val="0"/>
              </a:spcAft>
              <a:defRPr sz="1600" cap="all" baseline="0"/>
            </a:lvl1pPr>
            <a:lvl2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/>
              <a:t>GROUPE RAGT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176016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ise chronologi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4D56DF-5E4B-CF5A-3ECD-D08CB1CF8E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8" name="Forme libre : forme 7">
            <a:extLst>
              <a:ext uri="{FF2B5EF4-FFF2-40B4-BE49-F238E27FC236}">
                <a16:creationId xmlns:a16="http://schemas.microsoft.com/office/drawing/2014/main" id="{0D3C9DA2-83B2-962B-2B8C-6729D9A89C8B}"/>
              </a:ext>
            </a:extLst>
          </p:cNvPr>
          <p:cNvSpPr/>
          <p:nvPr userDrawn="1"/>
        </p:nvSpPr>
        <p:spPr>
          <a:xfrm rot="16200000">
            <a:off x="11644775" y="265112"/>
            <a:ext cx="384969" cy="384969"/>
          </a:xfrm>
          <a:custGeom>
            <a:avLst/>
            <a:gdLst>
              <a:gd name="csX0" fmla="*/ 384969 w 384969"/>
              <a:gd name="csY0" fmla="*/ 169625 h 384969"/>
              <a:gd name="csX1" fmla="*/ 384969 w 384969"/>
              <a:gd name="csY1" fmla="*/ 215344 h 384969"/>
              <a:gd name="csX2" fmla="*/ 215344 w 384969"/>
              <a:gd name="csY2" fmla="*/ 215344 h 384969"/>
              <a:gd name="csX3" fmla="*/ 215344 w 384969"/>
              <a:gd name="csY3" fmla="*/ 384969 h 384969"/>
              <a:gd name="csX4" fmla="*/ 169625 w 384969"/>
              <a:gd name="csY4" fmla="*/ 384969 h 384969"/>
              <a:gd name="csX5" fmla="*/ 169625 w 384969"/>
              <a:gd name="csY5" fmla="*/ 215344 h 384969"/>
              <a:gd name="csX6" fmla="*/ 0 w 384969"/>
              <a:gd name="csY6" fmla="*/ 215344 h 384969"/>
              <a:gd name="csX7" fmla="*/ 0 w 384969"/>
              <a:gd name="csY7" fmla="*/ 169625 h 384969"/>
              <a:gd name="csX8" fmla="*/ 169625 w 384969"/>
              <a:gd name="csY8" fmla="*/ 169625 h 384969"/>
              <a:gd name="csX9" fmla="*/ 169625 w 384969"/>
              <a:gd name="csY9" fmla="*/ 0 h 384969"/>
              <a:gd name="csX10" fmla="*/ 215344 w 384969"/>
              <a:gd name="csY10" fmla="*/ 0 h 384969"/>
              <a:gd name="csX11" fmla="*/ 215344 w 384969"/>
              <a:gd name="csY11" fmla="*/ 169625 h 384969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</a:cxnLst>
            <a:rect l="l" t="t" r="r" b="b"/>
            <a:pathLst>
              <a:path w="384969" h="384969">
                <a:moveTo>
                  <a:pt x="384969" y="169625"/>
                </a:moveTo>
                <a:lnTo>
                  <a:pt x="384969" y="215344"/>
                </a:lnTo>
                <a:lnTo>
                  <a:pt x="215344" y="215344"/>
                </a:lnTo>
                <a:lnTo>
                  <a:pt x="215344" y="384969"/>
                </a:lnTo>
                <a:lnTo>
                  <a:pt x="169625" y="384969"/>
                </a:lnTo>
                <a:lnTo>
                  <a:pt x="169625" y="215344"/>
                </a:lnTo>
                <a:lnTo>
                  <a:pt x="0" y="215344"/>
                </a:lnTo>
                <a:lnTo>
                  <a:pt x="0" y="169625"/>
                </a:lnTo>
                <a:lnTo>
                  <a:pt x="169625" y="169625"/>
                </a:lnTo>
                <a:lnTo>
                  <a:pt x="169625" y="0"/>
                </a:lnTo>
                <a:lnTo>
                  <a:pt x="215344" y="0"/>
                </a:lnTo>
                <a:lnTo>
                  <a:pt x="215344" y="16962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4BDF6D-DE67-7F90-D4F8-BB3350649EFA}"/>
              </a:ext>
            </a:extLst>
          </p:cNvPr>
          <p:cNvSpPr/>
          <p:nvPr userDrawn="1"/>
        </p:nvSpPr>
        <p:spPr>
          <a:xfrm>
            <a:off x="11688763" y="6491288"/>
            <a:ext cx="503237" cy="366712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1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4DA65C-FCB9-62C5-7F33-A5C34B3B2B20}"/>
              </a:ext>
            </a:extLst>
          </p:cNvPr>
          <p:cNvSpPr/>
          <p:nvPr userDrawn="1"/>
        </p:nvSpPr>
        <p:spPr>
          <a:xfrm>
            <a:off x="8775699" y="6491288"/>
            <a:ext cx="2913057" cy="366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6B9BF55A-4751-2028-427B-089B4558B8E2}"/>
              </a:ext>
            </a:extLst>
          </p:cNvPr>
          <p:cNvGrpSpPr/>
          <p:nvPr userDrawn="1"/>
        </p:nvGrpSpPr>
        <p:grpSpPr>
          <a:xfrm>
            <a:off x="9918700" y="6568454"/>
            <a:ext cx="1009950" cy="212380"/>
            <a:chOff x="2817812" y="1341174"/>
            <a:chExt cx="6320138" cy="1329050"/>
          </a:xfrm>
        </p:grpSpPr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08BB7121-95B6-A3EE-3B7D-A762129B674A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67F47C11-12BA-8506-9DEA-D53C7C6E9C8C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48B7241D-6CC0-9F77-CDFC-B97A83E6BCB0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881664D6-610B-DD54-BBAF-B44B2F36ABB4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21BB4B69-EE25-6258-B5D2-BEF2F48EECEE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3A7D1FE0-E9D6-4706-EDB5-E5A8B3F75DC1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8B9D8F6C-F3B7-AF19-9A46-D779DAB680B9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27752418-B766-F96B-4A8E-3E78F2597FCA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BBC65C6E-E648-4CEC-D5F7-B5F921891B6B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948440C9-F240-C4CD-206C-DD4A4356E63D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FB95F0C1-9C6A-4870-8EF4-CACA40438B24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3EB22ED4-8382-3180-B900-DF9D8453F85E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4EEF530F-7B5A-DFF4-8486-9695961082BC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54DAEF3B-7435-D178-DC45-1DEB0CCF638E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7" name="Forme libre : forme 26">
              <a:extLst>
                <a:ext uri="{FF2B5EF4-FFF2-40B4-BE49-F238E27FC236}">
                  <a16:creationId xmlns:a16="http://schemas.microsoft.com/office/drawing/2014/main" id="{EAA5D184-20BC-AB0D-B817-FCFB0059E9DD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8" name="Forme libre : forme 27">
              <a:extLst>
                <a:ext uri="{FF2B5EF4-FFF2-40B4-BE49-F238E27FC236}">
                  <a16:creationId xmlns:a16="http://schemas.microsoft.com/office/drawing/2014/main" id="{B903C736-36E0-AD96-B0EE-D79F40824C06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9" name="Forme libre : forme 28">
              <a:extLst>
                <a:ext uri="{FF2B5EF4-FFF2-40B4-BE49-F238E27FC236}">
                  <a16:creationId xmlns:a16="http://schemas.microsoft.com/office/drawing/2014/main" id="{431C7999-C86D-160B-D7E9-764AD091882D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0" name="Forme libre : forme 29">
              <a:extLst>
                <a:ext uri="{FF2B5EF4-FFF2-40B4-BE49-F238E27FC236}">
                  <a16:creationId xmlns:a16="http://schemas.microsoft.com/office/drawing/2014/main" id="{B96C689A-AFD3-122A-B6FC-529F149A2AF3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1" name="Forme libre : forme 30">
              <a:extLst>
                <a:ext uri="{FF2B5EF4-FFF2-40B4-BE49-F238E27FC236}">
                  <a16:creationId xmlns:a16="http://schemas.microsoft.com/office/drawing/2014/main" id="{31659085-EB28-6DDD-3D58-2B868442511D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2" name="Forme libre : forme 31">
              <a:extLst>
                <a:ext uri="{FF2B5EF4-FFF2-40B4-BE49-F238E27FC236}">
                  <a16:creationId xmlns:a16="http://schemas.microsoft.com/office/drawing/2014/main" id="{5332BABD-AD69-D2EC-93EA-CBB307187CF6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3" name="Forme libre : forme 32">
              <a:extLst>
                <a:ext uri="{FF2B5EF4-FFF2-40B4-BE49-F238E27FC236}">
                  <a16:creationId xmlns:a16="http://schemas.microsoft.com/office/drawing/2014/main" id="{704A8594-9E75-3A73-578A-AB2CD58F6015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DAE94FCA-5AEA-7996-6B28-91E87390172A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58D454FE-84E0-0629-437D-533B07E4B904}"/>
              </a:ext>
            </a:extLst>
          </p:cNvPr>
          <p:cNvCxnSpPr>
            <a:cxnSpLocks/>
          </p:cNvCxnSpPr>
          <p:nvPr userDrawn="1"/>
        </p:nvCxnSpPr>
        <p:spPr>
          <a:xfrm>
            <a:off x="8630443" y="6581344"/>
            <a:ext cx="0" cy="18660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Rectangle 57">
            <a:extLst>
              <a:ext uri="{FF2B5EF4-FFF2-40B4-BE49-F238E27FC236}">
                <a16:creationId xmlns:a16="http://schemas.microsoft.com/office/drawing/2014/main" id="{BB28B99B-CD4A-BD1B-83A4-A6E9C5D63C41}"/>
              </a:ext>
            </a:extLst>
          </p:cNvPr>
          <p:cNvSpPr/>
          <p:nvPr userDrawn="1"/>
        </p:nvSpPr>
        <p:spPr>
          <a:xfrm>
            <a:off x="0" y="261257"/>
            <a:ext cx="8723086" cy="4209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304C86-2C3B-03CE-6589-55841D6CA42E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>
          <a:xfrm>
            <a:off x="11831377" y="6590006"/>
            <a:ext cx="21800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pPr algn="ctr"/>
            <a:fld id="{E9CC00B6-4CB4-43E9-ABD7-57A55AA5A402}" type="slidenum">
              <a:rPr lang="fr-FR" smtClean="0"/>
              <a:pPr algn="ctr"/>
              <a:t>‹N°›</a:t>
            </a:fld>
            <a:endParaRPr lang="fr-FR" dirty="0"/>
          </a:p>
        </p:txBody>
      </p:sp>
      <p:sp>
        <p:nvSpPr>
          <p:cNvPr id="38" name="Titre 59">
            <a:extLst>
              <a:ext uri="{FF2B5EF4-FFF2-40B4-BE49-F238E27FC236}">
                <a16:creationId xmlns:a16="http://schemas.microsoft.com/office/drawing/2014/main" id="{A03C06C5-4049-E1A5-83B7-7CD1F771A2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1649" y="1144600"/>
            <a:ext cx="7469994" cy="738664"/>
          </a:xfrm>
        </p:spPr>
        <p:txBody>
          <a:bodyPr/>
          <a:lstStyle>
            <a:lvl1pPr>
              <a:lnSpc>
                <a:spcPct val="100000"/>
              </a:lnSpc>
              <a:defRPr sz="4800"/>
            </a:lvl1pPr>
          </a:lstStyle>
          <a:p>
            <a:r>
              <a:rPr lang="fr-FR" dirty="0"/>
              <a:t>SLIDE Frise chronologique</a:t>
            </a:r>
          </a:p>
        </p:txBody>
      </p:sp>
      <p:sp>
        <p:nvSpPr>
          <p:cNvPr id="64" name="Espace réservé du texte 63">
            <a:extLst>
              <a:ext uri="{FF2B5EF4-FFF2-40B4-BE49-F238E27FC236}">
                <a16:creationId xmlns:a16="http://schemas.microsoft.com/office/drawing/2014/main" id="{8FBE33D5-C5BA-D457-B1CC-4C4E4FA1C55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 rot="5400000">
            <a:off x="5928600" y="3042746"/>
            <a:ext cx="334800" cy="0"/>
          </a:xfrm>
          <a:custGeom>
            <a:avLst/>
            <a:gdLst>
              <a:gd name="csX0" fmla="*/ 0 w 2878228"/>
              <a:gd name="csY0" fmla="*/ 0 h 0"/>
              <a:gd name="csX1" fmla="*/ 2878228 w 2878228"/>
              <a:gd name="csY1" fmla="*/ 0 h 0"/>
              <a:gd name="csX2" fmla="*/ 0 w 2878228"/>
              <a:gd name="csY2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878228">
                <a:moveTo>
                  <a:pt x="0" y="0"/>
                </a:moveTo>
                <a:lnTo>
                  <a:pt x="2878228" y="0"/>
                </a:lnTo>
                <a:lnTo>
                  <a:pt x="0" y="0"/>
                </a:lnTo>
                <a:close/>
              </a:path>
            </a:pathLst>
          </a:custGeom>
          <a:noFill/>
          <a:ln w="15875">
            <a:solidFill>
              <a:schemeClr val="accent4"/>
            </a:solidFill>
          </a:ln>
        </p:spPr>
        <p:txBody>
          <a:bodyPr wrap="square">
            <a:noAutofit/>
          </a:bodyPr>
          <a:lstStyle>
            <a:lvl1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1pPr>
            <a:lvl2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2pPr>
            <a:lvl3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3pPr>
            <a:lvl4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4pPr>
            <a:lvl5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5pPr>
            <a:lvl6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6pPr>
            <a:lvl7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7pPr>
            <a:lvl8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8pPr>
            <a:lvl9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5"/>
            <a:r>
              <a:rPr lang="fr-FR" dirty="0"/>
              <a:t> </a:t>
            </a:r>
          </a:p>
          <a:p>
            <a:pPr lvl="6"/>
            <a:r>
              <a:rPr lang="fr-FR" dirty="0"/>
              <a:t> </a:t>
            </a:r>
          </a:p>
          <a:p>
            <a:pPr lvl="7"/>
            <a:r>
              <a:rPr lang="fr-FR" dirty="0"/>
              <a:t> </a:t>
            </a:r>
          </a:p>
          <a:p>
            <a:pPr lvl="8"/>
            <a:r>
              <a:rPr lang="fr-FR" dirty="0"/>
              <a:t> </a:t>
            </a:r>
          </a:p>
        </p:txBody>
      </p:sp>
      <p:sp>
        <p:nvSpPr>
          <p:cNvPr id="66" name="Espace réservé du texte 65">
            <a:extLst>
              <a:ext uri="{FF2B5EF4-FFF2-40B4-BE49-F238E27FC236}">
                <a16:creationId xmlns:a16="http://schemas.microsoft.com/office/drawing/2014/main" id="{E2B799E8-A11C-DA8A-FA4F-C1C8A5876C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835512" y="2567568"/>
            <a:ext cx="520975" cy="307777"/>
          </a:xfrm>
        </p:spPr>
        <p:txBody>
          <a:bodyPr>
            <a:spAutoFit/>
          </a:bodyPr>
          <a:lstStyle>
            <a:lvl1pPr algn="ctr">
              <a:spcAft>
                <a:spcPts val="0"/>
              </a:spcAft>
              <a:defRPr sz="2000" b="0">
                <a:solidFill>
                  <a:schemeClr val="accent2"/>
                </a:solidFill>
                <a:latin typeface="+mj-lt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2000</a:t>
            </a:r>
          </a:p>
        </p:txBody>
      </p:sp>
      <p:sp>
        <p:nvSpPr>
          <p:cNvPr id="69" name="Espace réservé pour une image  68">
            <a:extLst>
              <a:ext uri="{FF2B5EF4-FFF2-40B4-BE49-F238E27FC236}">
                <a16:creationId xmlns:a16="http://schemas.microsoft.com/office/drawing/2014/main" id="{520E810F-3336-D3CF-9B48-895D2240B09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5516338" y="3298377"/>
            <a:ext cx="1159324" cy="1159323"/>
          </a:xfrm>
        </p:spPr>
        <p:txBody>
          <a:bodyPr/>
          <a:lstStyle/>
          <a:p>
            <a:endParaRPr lang="fr-FR"/>
          </a:p>
        </p:txBody>
      </p:sp>
      <p:sp>
        <p:nvSpPr>
          <p:cNvPr id="71" name="Espace réservé du texte 70">
            <a:extLst>
              <a:ext uri="{FF2B5EF4-FFF2-40B4-BE49-F238E27FC236}">
                <a16:creationId xmlns:a16="http://schemas.microsoft.com/office/drawing/2014/main" id="{0B8CAA77-F089-0E0C-3EC2-2E40535A3F7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111400" y="4592656"/>
            <a:ext cx="1969200" cy="738664"/>
          </a:xfrm>
        </p:spPr>
        <p:txBody>
          <a:bodyPr wrap="square">
            <a:spAutoFit/>
          </a:bodyPr>
          <a:lstStyle>
            <a:lvl1pPr algn="ctr">
              <a:spcAft>
                <a:spcPts val="0"/>
              </a:spcAft>
              <a:defRPr sz="1600" b="0"/>
            </a:lvl1pPr>
            <a:lvl2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, </a:t>
            </a:r>
          </a:p>
        </p:txBody>
      </p:sp>
      <p:sp>
        <p:nvSpPr>
          <p:cNvPr id="80" name="Espace réservé du texte 65">
            <a:extLst>
              <a:ext uri="{FF2B5EF4-FFF2-40B4-BE49-F238E27FC236}">
                <a16:creationId xmlns:a16="http://schemas.microsoft.com/office/drawing/2014/main" id="{911CCB45-6BF4-3CA1-415A-AF67434CBF7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497993" y="2567568"/>
            <a:ext cx="520975" cy="307777"/>
          </a:xfrm>
        </p:spPr>
        <p:txBody>
          <a:bodyPr>
            <a:spAutoFit/>
          </a:bodyPr>
          <a:lstStyle>
            <a:lvl1pPr algn="ctr">
              <a:spcAft>
                <a:spcPts val="0"/>
              </a:spcAft>
              <a:defRPr sz="2000" b="0">
                <a:solidFill>
                  <a:schemeClr val="accent2"/>
                </a:solidFill>
                <a:latin typeface="+mj-lt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2000</a:t>
            </a:r>
          </a:p>
        </p:txBody>
      </p:sp>
      <p:sp>
        <p:nvSpPr>
          <p:cNvPr id="81" name="Espace réservé pour une image  68">
            <a:extLst>
              <a:ext uri="{FF2B5EF4-FFF2-40B4-BE49-F238E27FC236}">
                <a16:creationId xmlns:a16="http://schemas.microsoft.com/office/drawing/2014/main" id="{7EBE307D-9BD6-DA0D-75DE-C14922E866E6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178819" y="3298377"/>
            <a:ext cx="1159324" cy="1159323"/>
          </a:xfrm>
        </p:spPr>
        <p:txBody>
          <a:bodyPr/>
          <a:lstStyle/>
          <a:p>
            <a:endParaRPr lang="fr-FR"/>
          </a:p>
        </p:txBody>
      </p:sp>
      <p:sp>
        <p:nvSpPr>
          <p:cNvPr id="82" name="Espace réservé du texte 70">
            <a:extLst>
              <a:ext uri="{FF2B5EF4-FFF2-40B4-BE49-F238E27FC236}">
                <a16:creationId xmlns:a16="http://schemas.microsoft.com/office/drawing/2014/main" id="{DE2DF6AA-09FA-7F4F-3F65-97703BE9AA1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773881" y="4592656"/>
            <a:ext cx="1969200" cy="738664"/>
          </a:xfrm>
        </p:spPr>
        <p:txBody>
          <a:bodyPr wrap="square">
            <a:spAutoFit/>
          </a:bodyPr>
          <a:lstStyle>
            <a:lvl1pPr algn="ctr">
              <a:spcAft>
                <a:spcPts val="0"/>
              </a:spcAft>
              <a:defRPr sz="1600" b="0"/>
            </a:lvl1pPr>
            <a:lvl2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, </a:t>
            </a:r>
          </a:p>
        </p:txBody>
      </p:sp>
      <p:sp>
        <p:nvSpPr>
          <p:cNvPr id="83" name="Espace réservé du texte 82">
            <a:extLst>
              <a:ext uri="{FF2B5EF4-FFF2-40B4-BE49-F238E27FC236}">
                <a16:creationId xmlns:a16="http://schemas.microsoft.com/office/drawing/2014/main" id="{9DB86765-0257-73EA-70FD-B4105D69C4FA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 rot="5400000">
            <a:off x="1253563" y="3042746"/>
            <a:ext cx="334800" cy="0"/>
          </a:xfrm>
          <a:custGeom>
            <a:avLst/>
            <a:gdLst>
              <a:gd name="csX0" fmla="*/ 0 w 2878228"/>
              <a:gd name="csY0" fmla="*/ 0 h 0"/>
              <a:gd name="csX1" fmla="*/ 2878228 w 2878228"/>
              <a:gd name="csY1" fmla="*/ 0 h 0"/>
              <a:gd name="csX2" fmla="*/ 0 w 2878228"/>
              <a:gd name="csY2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878228">
                <a:moveTo>
                  <a:pt x="0" y="0"/>
                </a:moveTo>
                <a:lnTo>
                  <a:pt x="2878228" y="0"/>
                </a:lnTo>
                <a:lnTo>
                  <a:pt x="0" y="0"/>
                </a:lnTo>
                <a:close/>
              </a:path>
            </a:pathLst>
          </a:custGeom>
          <a:noFill/>
          <a:ln w="15875">
            <a:solidFill>
              <a:schemeClr val="accent4"/>
            </a:solidFill>
          </a:ln>
        </p:spPr>
        <p:txBody>
          <a:bodyPr wrap="square">
            <a:noAutofit/>
          </a:bodyPr>
          <a:lstStyle>
            <a:lvl1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1pPr>
            <a:lvl2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2pPr>
            <a:lvl3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3pPr>
            <a:lvl4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4pPr>
            <a:lvl5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5pPr>
            <a:lvl6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6pPr>
            <a:lvl7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7pPr>
            <a:lvl8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8pPr>
            <a:lvl9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5"/>
            <a:r>
              <a:rPr lang="fr-FR" dirty="0"/>
              <a:t> </a:t>
            </a:r>
          </a:p>
          <a:p>
            <a:pPr lvl="6"/>
            <a:r>
              <a:rPr lang="fr-FR" dirty="0"/>
              <a:t> </a:t>
            </a:r>
          </a:p>
          <a:p>
            <a:pPr lvl="7"/>
            <a:r>
              <a:rPr lang="fr-FR" dirty="0"/>
              <a:t> </a:t>
            </a:r>
          </a:p>
          <a:p>
            <a:pPr lvl="8"/>
            <a:r>
              <a:rPr lang="fr-FR" dirty="0"/>
              <a:t> </a:t>
            </a:r>
          </a:p>
        </p:txBody>
      </p:sp>
      <p:sp>
        <p:nvSpPr>
          <p:cNvPr id="84" name="Espace réservé du texte 65">
            <a:extLst>
              <a:ext uri="{FF2B5EF4-FFF2-40B4-BE49-F238E27FC236}">
                <a16:creationId xmlns:a16="http://schemas.microsoft.com/office/drawing/2014/main" id="{CB4E507D-5D33-2FA8-53E8-52E243D21F8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160475" y="2567568"/>
            <a:ext cx="520975" cy="307777"/>
          </a:xfrm>
        </p:spPr>
        <p:txBody>
          <a:bodyPr>
            <a:spAutoFit/>
          </a:bodyPr>
          <a:lstStyle>
            <a:lvl1pPr algn="ctr">
              <a:spcAft>
                <a:spcPts val="0"/>
              </a:spcAft>
              <a:defRPr sz="2000" b="0">
                <a:solidFill>
                  <a:schemeClr val="accent2"/>
                </a:solidFill>
                <a:latin typeface="+mj-lt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2000</a:t>
            </a:r>
          </a:p>
        </p:txBody>
      </p:sp>
      <p:sp>
        <p:nvSpPr>
          <p:cNvPr id="85" name="Espace réservé pour une image  68">
            <a:extLst>
              <a:ext uri="{FF2B5EF4-FFF2-40B4-BE49-F238E27FC236}">
                <a16:creationId xmlns:a16="http://schemas.microsoft.com/office/drawing/2014/main" id="{488EE07F-DDBF-44F8-C418-567989295C84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841301" y="3298377"/>
            <a:ext cx="1159324" cy="1159323"/>
          </a:xfrm>
        </p:spPr>
        <p:txBody>
          <a:bodyPr/>
          <a:lstStyle/>
          <a:p>
            <a:endParaRPr lang="fr-FR"/>
          </a:p>
        </p:txBody>
      </p:sp>
      <p:sp>
        <p:nvSpPr>
          <p:cNvPr id="86" name="Espace réservé du texte 70">
            <a:extLst>
              <a:ext uri="{FF2B5EF4-FFF2-40B4-BE49-F238E27FC236}">
                <a16:creationId xmlns:a16="http://schemas.microsoft.com/office/drawing/2014/main" id="{90B7F362-BD3D-51EC-4A6A-B96585865AC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436363" y="4592656"/>
            <a:ext cx="1969200" cy="738664"/>
          </a:xfrm>
        </p:spPr>
        <p:txBody>
          <a:bodyPr wrap="square">
            <a:spAutoFit/>
          </a:bodyPr>
          <a:lstStyle>
            <a:lvl1pPr algn="ctr">
              <a:spcAft>
                <a:spcPts val="0"/>
              </a:spcAft>
              <a:defRPr sz="1600" b="0"/>
            </a:lvl1pPr>
            <a:lvl2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, </a:t>
            </a:r>
          </a:p>
        </p:txBody>
      </p:sp>
      <p:sp>
        <p:nvSpPr>
          <p:cNvPr id="87" name="Espace réservé du texte 86">
            <a:extLst>
              <a:ext uri="{FF2B5EF4-FFF2-40B4-BE49-F238E27FC236}">
                <a16:creationId xmlns:a16="http://schemas.microsoft.com/office/drawing/2014/main" id="{45DF492B-2B80-660D-2E1E-7D3C71A06961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 rot="5400000">
            <a:off x="3591081" y="3042746"/>
            <a:ext cx="334800" cy="0"/>
          </a:xfrm>
          <a:custGeom>
            <a:avLst/>
            <a:gdLst>
              <a:gd name="csX0" fmla="*/ 0 w 2878228"/>
              <a:gd name="csY0" fmla="*/ 0 h 0"/>
              <a:gd name="csX1" fmla="*/ 2878228 w 2878228"/>
              <a:gd name="csY1" fmla="*/ 0 h 0"/>
              <a:gd name="csX2" fmla="*/ 0 w 2878228"/>
              <a:gd name="csY2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878228">
                <a:moveTo>
                  <a:pt x="0" y="0"/>
                </a:moveTo>
                <a:lnTo>
                  <a:pt x="2878228" y="0"/>
                </a:lnTo>
                <a:lnTo>
                  <a:pt x="0" y="0"/>
                </a:lnTo>
                <a:close/>
              </a:path>
            </a:pathLst>
          </a:custGeom>
          <a:noFill/>
          <a:ln w="15875">
            <a:solidFill>
              <a:schemeClr val="accent4"/>
            </a:solidFill>
          </a:ln>
        </p:spPr>
        <p:txBody>
          <a:bodyPr wrap="square">
            <a:noAutofit/>
          </a:bodyPr>
          <a:lstStyle>
            <a:lvl1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1pPr>
            <a:lvl2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2pPr>
            <a:lvl3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3pPr>
            <a:lvl4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4pPr>
            <a:lvl5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5pPr>
            <a:lvl6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6pPr>
            <a:lvl7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7pPr>
            <a:lvl8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8pPr>
            <a:lvl9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5"/>
            <a:r>
              <a:rPr lang="fr-FR" dirty="0"/>
              <a:t> </a:t>
            </a:r>
          </a:p>
          <a:p>
            <a:pPr lvl="6"/>
            <a:r>
              <a:rPr lang="fr-FR" dirty="0"/>
              <a:t> </a:t>
            </a:r>
          </a:p>
          <a:p>
            <a:pPr lvl="7"/>
            <a:r>
              <a:rPr lang="fr-FR" dirty="0"/>
              <a:t> </a:t>
            </a:r>
          </a:p>
          <a:p>
            <a:pPr lvl="8"/>
            <a:r>
              <a:rPr lang="fr-FR" dirty="0"/>
              <a:t> </a:t>
            </a:r>
          </a:p>
        </p:txBody>
      </p:sp>
      <p:sp>
        <p:nvSpPr>
          <p:cNvPr id="88" name="Espace réservé du texte 65">
            <a:extLst>
              <a:ext uri="{FF2B5EF4-FFF2-40B4-BE49-F238E27FC236}">
                <a16:creationId xmlns:a16="http://schemas.microsoft.com/office/drawing/2014/main" id="{31B47411-94AB-37D8-327A-5C5C04C61F4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510547" y="2567568"/>
            <a:ext cx="520975" cy="307777"/>
          </a:xfrm>
        </p:spPr>
        <p:txBody>
          <a:bodyPr>
            <a:spAutoFit/>
          </a:bodyPr>
          <a:lstStyle>
            <a:lvl1pPr algn="ctr">
              <a:spcAft>
                <a:spcPts val="0"/>
              </a:spcAft>
              <a:defRPr sz="2000" b="0">
                <a:solidFill>
                  <a:schemeClr val="accent2"/>
                </a:solidFill>
                <a:latin typeface="+mj-lt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2000</a:t>
            </a:r>
          </a:p>
        </p:txBody>
      </p:sp>
      <p:sp>
        <p:nvSpPr>
          <p:cNvPr id="89" name="Espace réservé pour une image  68">
            <a:extLst>
              <a:ext uri="{FF2B5EF4-FFF2-40B4-BE49-F238E27FC236}">
                <a16:creationId xmlns:a16="http://schemas.microsoft.com/office/drawing/2014/main" id="{578367A7-7F54-6436-3ADE-34BDC2D10D26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10191373" y="3298377"/>
            <a:ext cx="1159324" cy="1159323"/>
          </a:xfrm>
        </p:spPr>
        <p:txBody>
          <a:bodyPr/>
          <a:lstStyle/>
          <a:p>
            <a:endParaRPr lang="fr-FR"/>
          </a:p>
        </p:txBody>
      </p:sp>
      <p:sp>
        <p:nvSpPr>
          <p:cNvPr id="90" name="Espace réservé du texte 70">
            <a:extLst>
              <a:ext uri="{FF2B5EF4-FFF2-40B4-BE49-F238E27FC236}">
                <a16:creationId xmlns:a16="http://schemas.microsoft.com/office/drawing/2014/main" id="{F3DAD850-9F56-D99C-59E1-20225D78D820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786435" y="4592656"/>
            <a:ext cx="1969200" cy="738664"/>
          </a:xfrm>
        </p:spPr>
        <p:txBody>
          <a:bodyPr wrap="square">
            <a:spAutoFit/>
          </a:bodyPr>
          <a:lstStyle>
            <a:lvl1pPr algn="ctr">
              <a:spcAft>
                <a:spcPts val="0"/>
              </a:spcAft>
              <a:defRPr sz="1600" b="0"/>
            </a:lvl1pPr>
            <a:lvl2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, </a:t>
            </a:r>
          </a:p>
        </p:txBody>
      </p:sp>
      <p:sp>
        <p:nvSpPr>
          <p:cNvPr id="91" name="Espace réservé du texte 90">
            <a:extLst>
              <a:ext uri="{FF2B5EF4-FFF2-40B4-BE49-F238E27FC236}">
                <a16:creationId xmlns:a16="http://schemas.microsoft.com/office/drawing/2014/main" id="{5F464161-7A92-0B2B-F868-C55AE7D2476E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 rot="5400000">
            <a:off x="8266117" y="3042746"/>
            <a:ext cx="334800" cy="0"/>
          </a:xfrm>
          <a:custGeom>
            <a:avLst/>
            <a:gdLst>
              <a:gd name="csX0" fmla="*/ 0 w 2878228"/>
              <a:gd name="csY0" fmla="*/ 0 h 0"/>
              <a:gd name="csX1" fmla="*/ 2878228 w 2878228"/>
              <a:gd name="csY1" fmla="*/ 0 h 0"/>
              <a:gd name="csX2" fmla="*/ 0 w 2878228"/>
              <a:gd name="csY2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878228">
                <a:moveTo>
                  <a:pt x="0" y="0"/>
                </a:moveTo>
                <a:lnTo>
                  <a:pt x="2878228" y="0"/>
                </a:lnTo>
                <a:lnTo>
                  <a:pt x="0" y="0"/>
                </a:lnTo>
                <a:close/>
              </a:path>
            </a:pathLst>
          </a:custGeom>
          <a:noFill/>
          <a:ln w="15875">
            <a:solidFill>
              <a:schemeClr val="accent4"/>
            </a:solidFill>
          </a:ln>
        </p:spPr>
        <p:txBody>
          <a:bodyPr wrap="square">
            <a:noAutofit/>
          </a:bodyPr>
          <a:lstStyle>
            <a:lvl1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1pPr>
            <a:lvl2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2pPr>
            <a:lvl3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3pPr>
            <a:lvl4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4pPr>
            <a:lvl5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5pPr>
            <a:lvl6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6pPr>
            <a:lvl7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7pPr>
            <a:lvl8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8pPr>
            <a:lvl9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5"/>
            <a:r>
              <a:rPr lang="fr-FR" dirty="0"/>
              <a:t> </a:t>
            </a:r>
          </a:p>
          <a:p>
            <a:pPr lvl="6"/>
            <a:r>
              <a:rPr lang="fr-FR" dirty="0"/>
              <a:t> </a:t>
            </a:r>
          </a:p>
          <a:p>
            <a:pPr lvl="7"/>
            <a:r>
              <a:rPr lang="fr-FR" dirty="0"/>
              <a:t> </a:t>
            </a:r>
          </a:p>
          <a:p>
            <a:pPr lvl="8"/>
            <a:r>
              <a:rPr lang="fr-FR" dirty="0"/>
              <a:t> </a:t>
            </a:r>
          </a:p>
        </p:txBody>
      </p:sp>
      <p:sp>
        <p:nvSpPr>
          <p:cNvPr id="92" name="Espace réservé du texte 65">
            <a:extLst>
              <a:ext uri="{FF2B5EF4-FFF2-40B4-BE49-F238E27FC236}">
                <a16:creationId xmlns:a16="http://schemas.microsoft.com/office/drawing/2014/main" id="{B794ED30-9BF7-C9B9-EEF0-5006E192AD4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173029" y="2567568"/>
            <a:ext cx="520975" cy="307777"/>
          </a:xfrm>
        </p:spPr>
        <p:txBody>
          <a:bodyPr>
            <a:spAutoFit/>
          </a:bodyPr>
          <a:lstStyle>
            <a:lvl1pPr algn="ctr">
              <a:spcAft>
                <a:spcPts val="0"/>
              </a:spcAft>
              <a:defRPr sz="2000" b="0">
                <a:solidFill>
                  <a:schemeClr val="accent2"/>
                </a:solidFill>
                <a:latin typeface="+mj-lt"/>
              </a:defRPr>
            </a:lvl1pPr>
            <a:lvl2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2pPr>
            <a:lvl3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3pPr>
            <a:lvl4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4pPr>
            <a:lvl5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2000" b="0" i="0" cap="none" spc="0">
                <a:solidFill>
                  <a:schemeClr val="accent2">
                    <a:lumMod val="100000"/>
                  </a:schemeClr>
                </a:solidFill>
                <a:latin typeface="Oswald" pitchFamily="2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2000</a:t>
            </a:r>
          </a:p>
        </p:txBody>
      </p:sp>
      <p:sp>
        <p:nvSpPr>
          <p:cNvPr id="93" name="Espace réservé pour une image  68">
            <a:extLst>
              <a:ext uri="{FF2B5EF4-FFF2-40B4-BE49-F238E27FC236}">
                <a16:creationId xmlns:a16="http://schemas.microsoft.com/office/drawing/2014/main" id="{AB118F14-BF72-7E68-9D7A-497FEC07905B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7853855" y="3298377"/>
            <a:ext cx="1159324" cy="1159323"/>
          </a:xfrm>
        </p:spPr>
        <p:txBody>
          <a:bodyPr/>
          <a:lstStyle/>
          <a:p>
            <a:endParaRPr lang="fr-FR"/>
          </a:p>
        </p:txBody>
      </p:sp>
      <p:sp>
        <p:nvSpPr>
          <p:cNvPr id="94" name="Espace réservé du texte 70">
            <a:extLst>
              <a:ext uri="{FF2B5EF4-FFF2-40B4-BE49-F238E27FC236}">
                <a16:creationId xmlns:a16="http://schemas.microsoft.com/office/drawing/2014/main" id="{B49CB1B2-0885-5C04-61B8-A40CAC6F941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7448917" y="4592656"/>
            <a:ext cx="1969200" cy="738664"/>
          </a:xfrm>
        </p:spPr>
        <p:txBody>
          <a:bodyPr wrap="square">
            <a:spAutoFit/>
          </a:bodyPr>
          <a:lstStyle>
            <a:lvl1pPr algn="ctr">
              <a:spcAft>
                <a:spcPts val="0"/>
              </a:spcAft>
              <a:defRPr sz="1600" b="0"/>
            </a:lvl1pPr>
            <a:lvl2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0" i="0" cap="none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, </a:t>
            </a:r>
          </a:p>
        </p:txBody>
      </p:sp>
      <p:sp>
        <p:nvSpPr>
          <p:cNvPr id="95" name="Espace réservé du texte 94">
            <a:extLst>
              <a:ext uri="{FF2B5EF4-FFF2-40B4-BE49-F238E27FC236}">
                <a16:creationId xmlns:a16="http://schemas.microsoft.com/office/drawing/2014/main" id="{CB7401CB-0D26-300B-9064-95E0DF8BEEC0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 rot="5400000">
            <a:off x="10603635" y="3042746"/>
            <a:ext cx="334800" cy="0"/>
          </a:xfrm>
          <a:custGeom>
            <a:avLst/>
            <a:gdLst>
              <a:gd name="csX0" fmla="*/ 0 w 2878228"/>
              <a:gd name="csY0" fmla="*/ 0 h 0"/>
              <a:gd name="csX1" fmla="*/ 2878228 w 2878228"/>
              <a:gd name="csY1" fmla="*/ 0 h 0"/>
              <a:gd name="csX2" fmla="*/ 0 w 2878228"/>
              <a:gd name="csY2" fmla="*/ 0 h 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</a:cxnLst>
            <a:rect l="l" t="t" r="r" b="b"/>
            <a:pathLst>
              <a:path w="2878228">
                <a:moveTo>
                  <a:pt x="0" y="0"/>
                </a:moveTo>
                <a:lnTo>
                  <a:pt x="2878228" y="0"/>
                </a:lnTo>
                <a:lnTo>
                  <a:pt x="0" y="0"/>
                </a:lnTo>
                <a:close/>
              </a:path>
            </a:pathLst>
          </a:custGeom>
          <a:noFill/>
          <a:ln w="15875">
            <a:solidFill>
              <a:schemeClr val="accent4"/>
            </a:solidFill>
          </a:ln>
        </p:spPr>
        <p:txBody>
          <a:bodyPr wrap="square">
            <a:noAutofit/>
          </a:bodyPr>
          <a:lstStyle>
            <a:lvl1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1pPr>
            <a:lvl2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2pPr>
            <a:lvl3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3pPr>
            <a:lvl4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4pPr>
            <a:lvl5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5pPr>
            <a:lvl6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6pPr>
            <a:lvl7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7pPr>
            <a:lvl8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8pPr>
            <a:lvl9pPr marL="0" indent="0" algn="l">
              <a:lnSpc>
                <a:spcPct val="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00" b="1" i="0" cap="none" spc="0">
                <a:noFill/>
                <a:latin typeface="Aptos" panose="020B0004020202020204" pitchFamily="34" charset="0"/>
              </a:defRPr>
            </a:lvl9pPr>
          </a:lstStyle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5"/>
            <a:r>
              <a:rPr lang="fr-FR" dirty="0"/>
              <a:t> </a:t>
            </a:r>
          </a:p>
          <a:p>
            <a:pPr lvl="6"/>
            <a:r>
              <a:rPr lang="fr-FR" dirty="0"/>
              <a:t> </a:t>
            </a:r>
          </a:p>
          <a:p>
            <a:pPr lvl="7"/>
            <a:r>
              <a:rPr lang="fr-FR" dirty="0"/>
              <a:t> </a:t>
            </a:r>
          </a:p>
          <a:p>
            <a:pPr lvl="8"/>
            <a:r>
              <a:rPr lang="fr-FR" dirty="0"/>
              <a:t> </a:t>
            </a:r>
          </a:p>
        </p:txBody>
      </p:sp>
      <p:sp>
        <p:nvSpPr>
          <p:cNvPr id="2" name="Espace réservé du texte 2">
            <a:extLst>
              <a:ext uri="{FF2B5EF4-FFF2-40B4-BE49-F238E27FC236}">
                <a16:creationId xmlns:a16="http://schemas.microsoft.com/office/drawing/2014/main" id="{9E28EA06-FF79-18AD-F94A-6781D0C40696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10112222" y="334486"/>
            <a:ext cx="1349920" cy="246221"/>
          </a:xfrm>
        </p:spPr>
        <p:txBody>
          <a:bodyPr>
            <a:spAutoFit/>
          </a:bodyPr>
          <a:lstStyle>
            <a:lvl1pPr algn="r">
              <a:spcAft>
                <a:spcPts val="0"/>
              </a:spcAft>
              <a:defRPr sz="1600" cap="all" baseline="0"/>
            </a:lvl1pPr>
            <a:lvl2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2pPr>
            <a:lvl3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3pPr>
            <a:lvl4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4pPr>
            <a:lvl5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5pPr>
            <a:lvl6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6pPr>
            <a:lvl7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7pPr>
            <a:lvl8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8pPr>
            <a:lvl9pPr mar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 sz="1600" b="1" i="0" cap="all" spc="0">
                <a:solidFill>
                  <a:schemeClr val="tx2">
                    <a:lumMod val="100000"/>
                  </a:schemeClr>
                </a:solidFill>
                <a:latin typeface="Aptos" panose="020B0004020202020204" pitchFamily="34" charset="0"/>
                <a:ea typeface="+mn-ea"/>
                <a:cs typeface="+mn-cs"/>
                <a:sym typeface=""/>
              </a:defRPr>
            </a:lvl9pPr>
          </a:lstStyle>
          <a:p>
            <a:pPr lvl="0"/>
            <a:r>
              <a:rPr lang="fr-FR" dirty="0"/>
              <a:t>GROUPE RAGT</a:t>
            </a:r>
          </a:p>
        </p:txBody>
      </p:sp>
    </p:spTree>
    <p:extLst>
      <p:ext uri="{BB962C8B-B14F-4D97-AF65-F5344CB8AC3E}">
        <p14:creationId xmlns:p14="http://schemas.microsoft.com/office/powerpoint/2010/main" val="239955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B6A37DD-E835-7E24-98D9-C941C37FAA65}"/>
              </a:ext>
            </a:extLst>
          </p:cNvPr>
          <p:cNvSpPr/>
          <p:nvPr userDrawn="1"/>
        </p:nvSpPr>
        <p:spPr>
          <a:xfrm>
            <a:off x="3327400" y="1385888"/>
            <a:ext cx="8864600" cy="419893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Titre 35">
            <a:extLst>
              <a:ext uri="{FF2B5EF4-FFF2-40B4-BE49-F238E27FC236}">
                <a16:creationId xmlns:a16="http://schemas.microsoft.com/office/drawing/2014/main" id="{46776DED-DF18-40A9-307C-98D1327853E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64648" y="2310727"/>
            <a:ext cx="3456524" cy="803105"/>
          </a:xfrm>
        </p:spPr>
        <p:txBody>
          <a:bodyPr/>
          <a:lstStyle>
            <a:lvl1pPr>
              <a:lnSpc>
                <a:spcPct val="80000"/>
              </a:lnSpc>
              <a:defRPr lang="fr-FR" sz="3200" b="0" kern="1200" cap="none" baseline="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fr-FR" dirty="0"/>
              <a:t>Contact</a:t>
            </a:r>
            <a:br>
              <a:rPr lang="fr-FR" dirty="0"/>
            </a:br>
            <a:r>
              <a:rPr lang="fr-FR" dirty="0"/>
              <a:t>infos &amp; partenariats</a:t>
            </a:r>
          </a:p>
        </p:txBody>
      </p:sp>
      <p:sp>
        <p:nvSpPr>
          <p:cNvPr id="41" name="Espace réservé du texte 40">
            <a:extLst>
              <a:ext uri="{FF2B5EF4-FFF2-40B4-BE49-F238E27FC236}">
                <a16:creationId xmlns:a16="http://schemas.microsoft.com/office/drawing/2014/main" id="{F5C23EC8-7A42-3E73-881D-13C6C63B6D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64648" y="3623942"/>
            <a:ext cx="2401363" cy="923330"/>
          </a:xfrm>
        </p:spPr>
        <p:txBody>
          <a:bodyPr>
            <a:sp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</a:lstStyle>
          <a:p>
            <a:pPr lvl="0"/>
            <a:r>
              <a:rPr lang="fr-FR" dirty="0"/>
              <a:t>Prénom NOM</a:t>
            </a:r>
          </a:p>
          <a:p>
            <a:pPr lvl="1"/>
            <a:r>
              <a:rPr lang="fr-FR" dirty="0"/>
              <a:t>+33 (0)6 00 00 00 00</a:t>
            </a:r>
            <a:br>
              <a:rPr lang="fr-FR" dirty="0"/>
            </a:br>
            <a:r>
              <a:rPr lang="fr-FR" dirty="0"/>
              <a:t>ExempleDeMail@mail.com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D944F4C-CA2E-CA5D-EE14-F3B3FCBF4284}"/>
              </a:ext>
            </a:extLst>
          </p:cNvPr>
          <p:cNvSpPr/>
          <p:nvPr userDrawn="1"/>
        </p:nvSpPr>
        <p:spPr>
          <a:xfrm>
            <a:off x="0" y="0"/>
            <a:ext cx="33274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CD2C3E55-7936-8AA4-991E-B4909EEA3B4B}"/>
              </a:ext>
            </a:extLst>
          </p:cNvPr>
          <p:cNvGrpSpPr/>
          <p:nvPr userDrawn="1"/>
        </p:nvGrpSpPr>
        <p:grpSpPr>
          <a:xfrm>
            <a:off x="493220" y="5999464"/>
            <a:ext cx="2331260" cy="490236"/>
            <a:chOff x="2817812" y="1341174"/>
            <a:chExt cx="6320138" cy="1329050"/>
          </a:xfrm>
        </p:grpSpPr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1D8507B5-E2CC-8697-16B2-A2E8DFE0BA76}"/>
                </a:ext>
              </a:extLst>
            </p:cNvPr>
            <p:cNvSpPr/>
            <p:nvPr/>
          </p:nvSpPr>
          <p:spPr>
            <a:xfrm>
              <a:off x="5566608" y="2209765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0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6" name="Forme libre : forme 5">
              <a:extLst>
                <a:ext uri="{FF2B5EF4-FFF2-40B4-BE49-F238E27FC236}">
                  <a16:creationId xmlns:a16="http://schemas.microsoft.com/office/drawing/2014/main" id="{FE95143A-92AB-12CC-6A47-65824E16205B}"/>
                </a:ext>
              </a:extLst>
            </p:cNvPr>
            <p:cNvSpPr/>
            <p:nvPr/>
          </p:nvSpPr>
          <p:spPr>
            <a:xfrm>
              <a:off x="5406145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7" name="Forme libre : forme 6">
              <a:extLst>
                <a:ext uri="{FF2B5EF4-FFF2-40B4-BE49-F238E27FC236}">
                  <a16:creationId xmlns:a16="http://schemas.microsoft.com/office/drawing/2014/main" id="{9B170D83-DEC5-6F81-3F27-BBC1E8C42C82}"/>
                </a:ext>
              </a:extLst>
            </p:cNvPr>
            <p:cNvSpPr/>
            <p:nvPr/>
          </p:nvSpPr>
          <p:spPr>
            <a:xfrm>
              <a:off x="5406145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Forme libre : forme 7">
              <a:extLst>
                <a:ext uri="{FF2B5EF4-FFF2-40B4-BE49-F238E27FC236}">
                  <a16:creationId xmlns:a16="http://schemas.microsoft.com/office/drawing/2014/main" id="{457B7FBA-AEAB-F82C-44B9-46EDC0246D71}"/>
                </a:ext>
              </a:extLst>
            </p:cNvPr>
            <p:cNvSpPr/>
            <p:nvPr/>
          </p:nvSpPr>
          <p:spPr>
            <a:xfrm>
              <a:off x="6665430" y="2116976"/>
              <a:ext cx="69766" cy="697"/>
            </a:xfrm>
            <a:custGeom>
              <a:avLst/>
              <a:gdLst>
                <a:gd name="csX0" fmla="*/ 0 w 69766"/>
                <a:gd name="csY0" fmla="*/ 698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698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" name="Forme libre : forme 8">
              <a:extLst>
                <a:ext uri="{FF2B5EF4-FFF2-40B4-BE49-F238E27FC236}">
                  <a16:creationId xmlns:a16="http://schemas.microsoft.com/office/drawing/2014/main" id="{21F7615F-9D96-E185-1451-EA266DCF9E87}"/>
                </a:ext>
              </a:extLst>
            </p:cNvPr>
            <p:cNvSpPr/>
            <p:nvPr/>
          </p:nvSpPr>
          <p:spPr>
            <a:xfrm>
              <a:off x="6825892" y="2209765"/>
              <a:ext cx="697" cy="697"/>
            </a:xfrm>
            <a:custGeom>
              <a:avLst/>
              <a:gdLst>
                <a:gd name="csX0" fmla="*/ 698 w 697"/>
                <a:gd name="csY0" fmla="*/ 698 h 697"/>
                <a:gd name="csX1" fmla="*/ 698 w 697"/>
                <a:gd name="csY1" fmla="*/ 0 h 697"/>
                <a:gd name="csX2" fmla="*/ 0 w 697"/>
                <a:gd name="csY2" fmla="*/ 0 h 697"/>
                <a:gd name="csX3" fmla="*/ 698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698" y="698"/>
                  </a:moveTo>
                  <a:lnTo>
                    <a:pt x="698" y="0"/>
                  </a:lnTo>
                  <a:lnTo>
                    <a:pt x="0" y="0"/>
                  </a:lnTo>
                  <a:lnTo>
                    <a:pt x="698" y="698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0" name="Forme libre : forme 9">
              <a:extLst>
                <a:ext uri="{FF2B5EF4-FFF2-40B4-BE49-F238E27FC236}">
                  <a16:creationId xmlns:a16="http://schemas.microsoft.com/office/drawing/2014/main" id="{4A4328FC-64D8-DCDA-A448-74229628CF15}"/>
                </a:ext>
              </a:extLst>
            </p:cNvPr>
            <p:cNvSpPr/>
            <p:nvPr/>
          </p:nvSpPr>
          <p:spPr>
            <a:xfrm>
              <a:off x="666543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6" y="118628"/>
                    <a:pt x="160463" y="97698"/>
                  </a:cubicBezTo>
                  <a:cubicBezTo>
                    <a:pt x="142323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1" name="Forme libre : forme 10">
              <a:extLst>
                <a:ext uri="{FF2B5EF4-FFF2-40B4-BE49-F238E27FC236}">
                  <a16:creationId xmlns:a16="http://schemas.microsoft.com/office/drawing/2014/main" id="{6C43BD6E-EFDF-70FD-6428-8B99C9A61F75}"/>
                </a:ext>
              </a:extLst>
            </p:cNvPr>
            <p:cNvSpPr/>
            <p:nvPr/>
          </p:nvSpPr>
          <p:spPr>
            <a:xfrm>
              <a:off x="7985410" y="2112765"/>
              <a:ext cx="160462" cy="102606"/>
            </a:xfrm>
            <a:custGeom>
              <a:avLst/>
              <a:gdLst>
                <a:gd name="csX0" fmla="*/ 0 w 160462"/>
                <a:gd name="csY0" fmla="*/ 4908 h 102606"/>
                <a:gd name="csX1" fmla="*/ 160463 w 160462"/>
                <a:gd name="csY1" fmla="*/ 97698 h 102606"/>
                <a:gd name="csX2" fmla="*/ 0 w 160462"/>
                <a:gd name="csY2" fmla="*/ 4908 h 10260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160462" h="102606">
                  <a:moveTo>
                    <a:pt x="0" y="4908"/>
                  </a:moveTo>
                  <a:cubicBezTo>
                    <a:pt x="18139" y="69791"/>
                    <a:pt x="102557" y="118628"/>
                    <a:pt x="160463" y="97698"/>
                  </a:cubicBezTo>
                  <a:cubicBezTo>
                    <a:pt x="142324" y="32815"/>
                    <a:pt x="57906" y="-16022"/>
                    <a:pt x="0" y="4908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2" name="Forme libre : forme 11">
              <a:extLst>
                <a:ext uri="{FF2B5EF4-FFF2-40B4-BE49-F238E27FC236}">
                  <a16:creationId xmlns:a16="http://schemas.microsoft.com/office/drawing/2014/main" id="{4C0FA704-B841-D370-B753-DD22059A01FC}"/>
                </a:ext>
              </a:extLst>
            </p:cNvPr>
            <p:cNvSpPr/>
            <p:nvPr/>
          </p:nvSpPr>
          <p:spPr>
            <a:xfrm>
              <a:off x="8145873" y="2209765"/>
              <a:ext cx="69766" cy="697"/>
            </a:xfrm>
            <a:custGeom>
              <a:avLst/>
              <a:gdLst>
                <a:gd name="csX0" fmla="*/ 0 w 69766"/>
                <a:gd name="csY0" fmla="*/ 0 h 697"/>
                <a:gd name="csX1" fmla="*/ 0 w 69766"/>
                <a:gd name="csY1" fmla="*/ 698 h 697"/>
                <a:gd name="csX2" fmla="*/ 0 w 69766"/>
                <a:gd name="csY2" fmla="*/ 0 h 697"/>
                <a:gd name="csX3" fmla="*/ 0 w 69766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66" h="697">
                  <a:moveTo>
                    <a:pt x="0" y="0"/>
                  </a:moveTo>
                  <a:lnTo>
                    <a:pt x="0" y="698"/>
                  </a:lnTo>
                  <a:lnTo>
                    <a:pt x="0" y="0"/>
                  </a:lnTo>
                  <a:lnTo>
                    <a:pt x="0" y="0"/>
                  </a:ln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3" name="Forme libre : forme 12">
              <a:extLst>
                <a:ext uri="{FF2B5EF4-FFF2-40B4-BE49-F238E27FC236}">
                  <a16:creationId xmlns:a16="http://schemas.microsoft.com/office/drawing/2014/main" id="{5B5A8CD0-EBE3-E8B8-02DA-BE20C439B77C}"/>
                </a:ext>
              </a:extLst>
            </p:cNvPr>
            <p:cNvSpPr/>
            <p:nvPr/>
          </p:nvSpPr>
          <p:spPr>
            <a:xfrm>
              <a:off x="7984712" y="2116976"/>
              <a:ext cx="697" cy="697"/>
            </a:xfrm>
            <a:custGeom>
              <a:avLst/>
              <a:gdLst>
                <a:gd name="csX0" fmla="*/ 0 w 697"/>
                <a:gd name="csY0" fmla="*/ 698 h 697"/>
                <a:gd name="csX1" fmla="*/ 698 w 697"/>
                <a:gd name="csY1" fmla="*/ 698 h 697"/>
                <a:gd name="csX2" fmla="*/ 0 w 697"/>
                <a:gd name="csY2" fmla="*/ 0 h 697"/>
                <a:gd name="csX3" fmla="*/ 0 w 697"/>
                <a:gd name="csY3" fmla="*/ 698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698"/>
                  </a:moveTo>
                  <a:lnTo>
                    <a:pt x="698" y="698"/>
                  </a:lnTo>
                  <a:lnTo>
                    <a:pt x="0" y="0"/>
                  </a:lnTo>
                  <a:lnTo>
                    <a:pt x="0" y="698"/>
                  </a:lnTo>
                  <a:close/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4" name="Forme libre : forme 13">
              <a:extLst>
                <a:ext uri="{FF2B5EF4-FFF2-40B4-BE49-F238E27FC236}">
                  <a16:creationId xmlns:a16="http://schemas.microsoft.com/office/drawing/2014/main" id="{048B6711-9D62-4867-F6C5-FEB88DEE0E90}"/>
                </a:ext>
              </a:extLst>
            </p:cNvPr>
            <p:cNvSpPr/>
            <p:nvPr/>
          </p:nvSpPr>
          <p:spPr>
            <a:xfrm>
              <a:off x="3185481" y="1541403"/>
              <a:ext cx="1225795" cy="1125077"/>
            </a:xfrm>
            <a:custGeom>
              <a:avLst/>
              <a:gdLst>
                <a:gd name="csX0" fmla="*/ 689990 w 1225795"/>
                <a:gd name="csY0" fmla="*/ 50929 h 1125077"/>
                <a:gd name="csX1" fmla="*/ 657200 w 1225795"/>
                <a:gd name="csY1" fmla="*/ 144417 h 1125077"/>
                <a:gd name="csX2" fmla="*/ 669060 w 1225795"/>
                <a:gd name="csY2" fmla="*/ 144417 h 1125077"/>
                <a:gd name="csX3" fmla="*/ 759059 w 1225795"/>
                <a:gd name="csY3" fmla="*/ 132556 h 1125077"/>
                <a:gd name="csX4" fmla="*/ 736733 w 1225795"/>
                <a:gd name="csY4" fmla="*/ 159067 h 1125077"/>
                <a:gd name="csX5" fmla="*/ 736733 w 1225795"/>
                <a:gd name="csY5" fmla="*/ 166742 h 1125077"/>
                <a:gd name="csX6" fmla="*/ 817662 w 1225795"/>
                <a:gd name="csY6" fmla="*/ 208602 h 1125077"/>
                <a:gd name="csX7" fmla="*/ 645339 w 1225795"/>
                <a:gd name="csY7" fmla="*/ 218369 h 1125077"/>
                <a:gd name="csX8" fmla="*/ 643246 w 1225795"/>
                <a:gd name="csY8" fmla="*/ 218369 h 1125077"/>
                <a:gd name="csX9" fmla="*/ 629991 w 1225795"/>
                <a:gd name="csY9" fmla="*/ 221857 h 1125077"/>
                <a:gd name="csX10" fmla="*/ 616735 w 1225795"/>
                <a:gd name="csY10" fmla="*/ 260229 h 1125077"/>
                <a:gd name="csX11" fmla="*/ 616735 w 1225795"/>
                <a:gd name="csY11" fmla="*/ 262322 h 1125077"/>
                <a:gd name="csX12" fmla="*/ 586736 w 1225795"/>
                <a:gd name="csY12" fmla="*/ 350227 h 1125077"/>
                <a:gd name="csX13" fmla="*/ 585340 w 1225795"/>
                <a:gd name="csY13" fmla="*/ 355111 h 1125077"/>
                <a:gd name="csX14" fmla="*/ 572085 w 1225795"/>
                <a:gd name="csY14" fmla="*/ 394878 h 1125077"/>
                <a:gd name="csX15" fmla="*/ 569992 w 1225795"/>
                <a:gd name="csY15" fmla="*/ 400459 h 1125077"/>
                <a:gd name="csX16" fmla="*/ 556038 w 1225795"/>
                <a:gd name="csY16" fmla="*/ 443017 h 1125077"/>
                <a:gd name="csX17" fmla="*/ 553945 w 1225795"/>
                <a:gd name="csY17" fmla="*/ 448598 h 1125077"/>
                <a:gd name="csX18" fmla="*/ 542085 w 1225795"/>
                <a:gd name="csY18" fmla="*/ 486272 h 1125077"/>
                <a:gd name="csX19" fmla="*/ 539294 w 1225795"/>
                <a:gd name="csY19" fmla="*/ 493946 h 1125077"/>
                <a:gd name="csX20" fmla="*/ 526039 w 1225795"/>
                <a:gd name="csY20" fmla="*/ 535108 h 1125077"/>
                <a:gd name="csX21" fmla="*/ 525341 w 1225795"/>
                <a:gd name="csY21" fmla="*/ 537899 h 1125077"/>
                <a:gd name="csX22" fmla="*/ 513481 w 1225795"/>
                <a:gd name="csY22" fmla="*/ 574875 h 1125077"/>
                <a:gd name="csX23" fmla="*/ 510690 w 1225795"/>
                <a:gd name="csY23" fmla="*/ 584643 h 1125077"/>
                <a:gd name="csX24" fmla="*/ 499528 w 1225795"/>
                <a:gd name="csY24" fmla="*/ 620921 h 1125077"/>
                <a:gd name="csX25" fmla="*/ 498830 w 1225795"/>
                <a:gd name="csY25" fmla="*/ 623712 h 1125077"/>
                <a:gd name="csX26" fmla="*/ 487667 w 1225795"/>
                <a:gd name="csY26" fmla="*/ 660688 h 1125077"/>
                <a:gd name="csX27" fmla="*/ 484877 w 1225795"/>
                <a:gd name="csY27" fmla="*/ 670455 h 1125077"/>
                <a:gd name="csX28" fmla="*/ 475807 w 1225795"/>
                <a:gd name="csY28" fmla="*/ 701153 h 1125077"/>
                <a:gd name="csX29" fmla="*/ 474412 w 1225795"/>
                <a:gd name="csY29" fmla="*/ 706734 h 1125077"/>
                <a:gd name="csX30" fmla="*/ 464644 w 1225795"/>
                <a:gd name="csY30" fmla="*/ 740222 h 1125077"/>
                <a:gd name="csX31" fmla="*/ 462551 w 1225795"/>
                <a:gd name="csY31" fmla="*/ 748594 h 1125077"/>
                <a:gd name="csX32" fmla="*/ 455575 w 1225795"/>
                <a:gd name="csY32" fmla="*/ 774407 h 1125077"/>
                <a:gd name="csX33" fmla="*/ 453482 w 1225795"/>
                <a:gd name="csY33" fmla="*/ 782082 h 1125077"/>
                <a:gd name="csX34" fmla="*/ 445807 w 1225795"/>
                <a:gd name="csY34" fmla="*/ 811384 h 1125077"/>
                <a:gd name="csX35" fmla="*/ 444412 w 1225795"/>
                <a:gd name="csY35" fmla="*/ 817663 h 1125077"/>
                <a:gd name="csX36" fmla="*/ 438831 w 1225795"/>
                <a:gd name="csY36" fmla="*/ 839988 h 1125077"/>
                <a:gd name="csX37" fmla="*/ 437435 w 1225795"/>
                <a:gd name="csY37" fmla="*/ 846964 h 1125077"/>
                <a:gd name="csX38" fmla="*/ 431854 w 1225795"/>
                <a:gd name="csY38" fmla="*/ 871383 h 1125077"/>
                <a:gd name="csX39" fmla="*/ 431854 w 1225795"/>
                <a:gd name="csY39" fmla="*/ 874871 h 1125077"/>
                <a:gd name="csX40" fmla="*/ 428366 w 1225795"/>
                <a:gd name="csY40" fmla="*/ 893708 h 1125077"/>
                <a:gd name="csX41" fmla="*/ 427668 w 1225795"/>
                <a:gd name="csY41" fmla="*/ 899289 h 1125077"/>
                <a:gd name="csX42" fmla="*/ 424877 w 1225795"/>
                <a:gd name="csY42" fmla="*/ 917429 h 1125077"/>
                <a:gd name="csX43" fmla="*/ 419994 w 1225795"/>
                <a:gd name="csY43" fmla="*/ 917429 h 1125077"/>
                <a:gd name="csX44" fmla="*/ 416506 w 1225795"/>
                <a:gd name="csY44" fmla="*/ 917429 h 1125077"/>
                <a:gd name="csX45" fmla="*/ 416506 w 1225795"/>
                <a:gd name="csY45" fmla="*/ 917429 h 1125077"/>
                <a:gd name="csX46" fmla="*/ 407436 w 1225795"/>
                <a:gd name="csY46" fmla="*/ 918824 h 1125077"/>
                <a:gd name="csX47" fmla="*/ 404645 w 1225795"/>
                <a:gd name="csY47" fmla="*/ 918824 h 1125077"/>
                <a:gd name="csX48" fmla="*/ 394878 w 1225795"/>
                <a:gd name="csY48" fmla="*/ 920219 h 1125077"/>
                <a:gd name="csX49" fmla="*/ 390692 w 1225795"/>
                <a:gd name="csY49" fmla="*/ 920219 h 1125077"/>
                <a:gd name="csX50" fmla="*/ 378832 w 1225795"/>
                <a:gd name="csY50" fmla="*/ 921614 h 1125077"/>
                <a:gd name="csX51" fmla="*/ 373948 w 1225795"/>
                <a:gd name="csY51" fmla="*/ 922312 h 1125077"/>
                <a:gd name="csX52" fmla="*/ 360692 w 1225795"/>
                <a:gd name="csY52" fmla="*/ 923707 h 1125077"/>
                <a:gd name="csX53" fmla="*/ 353716 w 1225795"/>
                <a:gd name="csY53" fmla="*/ 924405 h 1125077"/>
                <a:gd name="csX54" fmla="*/ 339065 w 1225795"/>
                <a:gd name="csY54" fmla="*/ 925800 h 1125077"/>
                <a:gd name="csX55" fmla="*/ 331391 w 1225795"/>
                <a:gd name="csY55" fmla="*/ 926498 h 1125077"/>
                <a:gd name="csX56" fmla="*/ 315344 w 1225795"/>
                <a:gd name="csY56" fmla="*/ 928591 h 1125077"/>
                <a:gd name="csX57" fmla="*/ 306275 w 1225795"/>
                <a:gd name="csY57" fmla="*/ 929986 h 1125077"/>
                <a:gd name="csX58" fmla="*/ 288135 w 1225795"/>
                <a:gd name="csY58" fmla="*/ 932079 h 1125077"/>
                <a:gd name="csX59" fmla="*/ 279763 w 1225795"/>
                <a:gd name="csY59" fmla="*/ 932777 h 1125077"/>
                <a:gd name="csX60" fmla="*/ 258833 w 1225795"/>
                <a:gd name="csY60" fmla="*/ 934870 h 1125077"/>
                <a:gd name="csX61" fmla="*/ 251159 w 1225795"/>
                <a:gd name="csY61" fmla="*/ 935568 h 1125077"/>
                <a:gd name="csX62" fmla="*/ 188369 w 1225795"/>
                <a:gd name="csY62" fmla="*/ 941847 h 1125077"/>
                <a:gd name="csX63" fmla="*/ 184881 w 1225795"/>
                <a:gd name="csY63" fmla="*/ 941847 h 1125077"/>
                <a:gd name="csX64" fmla="*/ 155579 w 1225795"/>
                <a:gd name="csY64" fmla="*/ 944637 h 1125077"/>
                <a:gd name="csX65" fmla="*/ 145812 w 1225795"/>
                <a:gd name="csY65" fmla="*/ 945335 h 1125077"/>
                <a:gd name="csX66" fmla="*/ 121394 w 1225795"/>
                <a:gd name="csY66" fmla="*/ 947428 h 1125077"/>
                <a:gd name="csX67" fmla="*/ 110231 w 1225795"/>
                <a:gd name="csY67" fmla="*/ 948126 h 1125077"/>
                <a:gd name="csX68" fmla="*/ 87208 w 1225795"/>
                <a:gd name="csY68" fmla="*/ 950219 h 1125077"/>
                <a:gd name="csX69" fmla="*/ 73952 w 1225795"/>
                <a:gd name="csY69" fmla="*/ 950916 h 1125077"/>
                <a:gd name="csX70" fmla="*/ 52325 w 1225795"/>
                <a:gd name="csY70" fmla="*/ 953009 h 1125077"/>
                <a:gd name="csX71" fmla="*/ 46046 w 1225795"/>
                <a:gd name="csY71" fmla="*/ 953009 h 1125077"/>
                <a:gd name="csX72" fmla="*/ 42558 w 1225795"/>
                <a:gd name="csY72" fmla="*/ 964172 h 1125077"/>
                <a:gd name="csX73" fmla="*/ 42558 w 1225795"/>
                <a:gd name="csY73" fmla="*/ 964172 h 1125077"/>
                <a:gd name="csX74" fmla="*/ 0 w 1225795"/>
                <a:gd name="csY74" fmla="*/ 1108589 h 1125077"/>
                <a:gd name="csX75" fmla="*/ 453482 w 1225795"/>
                <a:gd name="csY75" fmla="*/ 1121844 h 1125077"/>
                <a:gd name="csX76" fmla="*/ 928591 w 1225795"/>
                <a:gd name="csY76" fmla="*/ 1066031 h 1125077"/>
                <a:gd name="csX77" fmla="*/ 1057659 w 1225795"/>
                <a:gd name="csY77" fmla="*/ 537201 h 1125077"/>
                <a:gd name="csX78" fmla="*/ 1225796 w 1225795"/>
                <a:gd name="csY78" fmla="*/ 0 h 1125077"/>
                <a:gd name="csX79" fmla="*/ 934172 w 1225795"/>
                <a:gd name="csY79" fmla="*/ 43953 h 1125077"/>
                <a:gd name="csX80" fmla="*/ 689990 w 1225795"/>
                <a:gd name="csY80" fmla="*/ 47441 h 1125077"/>
                <a:gd name="csX81" fmla="*/ 816267 w 1225795"/>
                <a:gd name="csY81" fmla="*/ 992776 h 1125077"/>
                <a:gd name="csX82" fmla="*/ 816267 w 1225795"/>
                <a:gd name="csY82" fmla="*/ 992079 h 1125077"/>
                <a:gd name="csX83" fmla="*/ 495342 w 1225795"/>
                <a:gd name="csY83" fmla="*/ 807198 h 1125077"/>
                <a:gd name="csX84" fmla="*/ 495342 w 1225795"/>
                <a:gd name="csY84" fmla="*/ 807198 h 1125077"/>
                <a:gd name="csX85" fmla="*/ 495342 w 1225795"/>
                <a:gd name="csY85" fmla="*/ 807198 h 1125077"/>
                <a:gd name="csX86" fmla="*/ 495342 w 1225795"/>
                <a:gd name="csY86" fmla="*/ 807198 h 1125077"/>
                <a:gd name="csX87" fmla="*/ 816267 w 1225795"/>
                <a:gd name="csY87" fmla="*/ 992079 h 1125077"/>
                <a:gd name="csX88" fmla="*/ 816267 w 1225795"/>
                <a:gd name="csY88" fmla="*/ 992079 h 1125077"/>
                <a:gd name="csX89" fmla="*/ 816267 w 1225795"/>
                <a:gd name="csY89" fmla="*/ 992776 h 1125077"/>
                <a:gd name="csX90" fmla="*/ 886033 w 1225795"/>
                <a:gd name="csY90" fmla="*/ 754873 h 1125077"/>
                <a:gd name="csX91" fmla="*/ 886033 w 1225795"/>
                <a:gd name="csY91" fmla="*/ 754175 h 1125077"/>
                <a:gd name="csX92" fmla="*/ 565108 w 1225795"/>
                <a:gd name="csY92" fmla="*/ 569294 h 1125077"/>
                <a:gd name="csX93" fmla="*/ 565108 w 1225795"/>
                <a:gd name="csY93" fmla="*/ 569294 h 1125077"/>
                <a:gd name="csX94" fmla="*/ 565108 w 1225795"/>
                <a:gd name="csY94" fmla="*/ 569294 h 1125077"/>
                <a:gd name="csX95" fmla="*/ 565108 w 1225795"/>
                <a:gd name="csY95" fmla="*/ 569294 h 1125077"/>
                <a:gd name="csX96" fmla="*/ 886033 w 1225795"/>
                <a:gd name="csY96" fmla="*/ 754175 h 1125077"/>
                <a:gd name="csX97" fmla="*/ 886033 w 1225795"/>
                <a:gd name="csY97" fmla="*/ 754175 h 1125077"/>
                <a:gd name="csX98" fmla="*/ 886033 w 1225795"/>
                <a:gd name="csY98" fmla="*/ 754175 h 1125077"/>
                <a:gd name="csX99" fmla="*/ 956498 w 1225795"/>
                <a:gd name="csY99" fmla="*/ 515574 h 1125077"/>
                <a:gd name="csX100" fmla="*/ 956498 w 1225795"/>
                <a:gd name="csY100" fmla="*/ 515574 h 1125077"/>
                <a:gd name="csX101" fmla="*/ 956498 w 1225795"/>
                <a:gd name="csY101" fmla="*/ 515574 h 1125077"/>
                <a:gd name="csX102" fmla="*/ 635572 w 1225795"/>
                <a:gd name="csY102" fmla="*/ 330693 h 1125077"/>
                <a:gd name="csX103" fmla="*/ 635572 w 1225795"/>
                <a:gd name="csY103" fmla="*/ 330693 h 1125077"/>
                <a:gd name="csX104" fmla="*/ 635572 w 1225795"/>
                <a:gd name="csY104" fmla="*/ 330693 h 1125077"/>
                <a:gd name="csX105" fmla="*/ 635572 w 1225795"/>
                <a:gd name="csY105" fmla="*/ 330693 h 1125077"/>
                <a:gd name="csX106" fmla="*/ 956498 w 1225795"/>
                <a:gd name="csY106" fmla="*/ 515574 h 1125077"/>
                <a:gd name="csX107" fmla="*/ 956498 w 1225795"/>
                <a:gd name="csY107" fmla="*/ 515574 h 112507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</a:cxnLst>
              <a:rect l="l" t="t" r="r" b="b"/>
              <a:pathLst>
                <a:path w="1225795" h="1125077">
                  <a:moveTo>
                    <a:pt x="689990" y="50929"/>
                  </a:moveTo>
                  <a:cubicBezTo>
                    <a:pt x="679525" y="80231"/>
                    <a:pt x="669060" y="111626"/>
                    <a:pt x="657200" y="144417"/>
                  </a:cubicBezTo>
                  <a:cubicBezTo>
                    <a:pt x="661386" y="144417"/>
                    <a:pt x="665572" y="144417"/>
                    <a:pt x="669060" y="144417"/>
                  </a:cubicBezTo>
                  <a:cubicBezTo>
                    <a:pt x="699757" y="144417"/>
                    <a:pt x="729757" y="143021"/>
                    <a:pt x="759059" y="132556"/>
                  </a:cubicBezTo>
                  <a:cubicBezTo>
                    <a:pt x="756966" y="145114"/>
                    <a:pt x="749291" y="150695"/>
                    <a:pt x="736733" y="159067"/>
                  </a:cubicBezTo>
                  <a:cubicBezTo>
                    <a:pt x="736733" y="161858"/>
                    <a:pt x="736733" y="166742"/>
                    <a:pt x="736733" y="166742"/>
                  </a:cubicBezTo>
                  <a:cubicBezTo>
                    <a:pt x="765338" y="173718"/>
                    <a:pt x="801616" y="177904"/>
                    <a:pt x="817662" y="208602"/>
                  </a:cubicBezTo>
                  <a:cubicBezTo>
                    <a:pt x="761152" y="217671"/>
                    <a:pt x="704641" y="211392"/>
                    <a:pt x="645339" y="218369"/>
                  </a:cubicBezTo>
                  <a:cubicBezTo>
                    <a:pt x="644642" y="218369"/>
                    <a:pt x="643944" y="218369"/>
                    <a:pt x="643246" y="218369"/>
                  </a:cubicBezTo>
                  <a:cubicBezTo>
                    <a:pt x="638363" y="218369"/>
                    <a:pt x="634177" y="220462"/>
                    <a:pt x="629991" y="221857"/>
                  </a:cubicBezTo>
                  <a:cubicBezTo>
                    <a:pt x="625805" y="234415"/>
                    <a:pt x="621619" y="246973"/>
                    <a:pt x="616735" y="260229"/>
                  </a:cubicBezTo>
                  <a:cubicBezTo>
                    <a:pt x="616735" y="260229"/>
                    <a:pt x="616735" y="261624"/>
                    <a:pt x="616735" y="262322"/>
                  </a:cubicBezTo>
                  <a:cubicBezTo>
                    <a:pt x="606968" y="290926"/>
                    <a:pt x="597201" y="320926"/>
                    <a:pt x="586736" y="350227"/>
                  </a:cubicBezTo>
                  <a:cubicBezTo>
                    <a:pt x="586736" y="351623"/>
                    <a:pt x="586038" y="353018"/>
                    <a:pt x="585340" y="355111"/>
                  </a:cubicBezTo>
                  <a:cubicBezTo>
                    <a:pt x="581154" y="368367"/>
                    <a:pt x="576271" y="381622"/>
                    <a:pt x="572085" y="394878"/>
                  </a:cubicBezTo>
                  <a:cubicBezTo>
                    <a:pt x="572085" y="396971"/>
                    <a:pt x="570689" y="398366"/>
                    <a:pt x="569992" y="400459"/>
                  </a:cubicBezTo>
                  <a:cubicBezTo>
                    <a:pt x="565108" y="414413"/>
                    <a:pt x="560922" y="429064"/>
                    <a:pt x="556038" y="443017"/>
                  </a:cubicBezTo>
                  <a:cubicBezTo>
                    <a:pt x="556038" y="444412"/>
                    <a:pt x="554643" y="446505"/>
                    <a:pt x="553945" y="448598"/>
                  </a:cubicBezTo>
                  <a:cubicBezTo>
                    <a:pt x="549759" y="461156"/>
                    <a:pt x="545573" y="473714"/>
                    <a:pt x="542085" y="486272"/>
                  </a:cubicBezTo>
                  <a:cubicBezTo>
                    <a:pt x="541387" y="489063"/>
                    <a:pt x="540690" y="491853"/>
                    <a:pt x="539294" y="493946"/>
                  </a:cubicBezTo>
                  <a:cubicBezTo>
                    <a:pt x="535108" y="507900"/>
                    <a:pt x="530225" y="521853"/>
                    <a:pt x="526039" y="535108"/>
                  </a:cubicBezTo>
                  <a:cubicBezTo>
                    <a:pt x="526039" y="535806"/>
                    <a:pt x="526039" y="537201"/>
                    <a:pt x="525341" y="537899"/>
                  </a:cubicBezTo>
                  <a:cubicBezTo>
                    <a:pt x="521155" y="550457"/>
                    <a:pt x="517667" y="563015"/>
                    <a:pt x="513481" y="574875"/>
                  </a:cubicBezTo>
                  <a:cubicBezTo>
                    <a:pt x="512783" y="578364"/>
                    <a:pt x="511388" y="581154"/>
                    <a:pt x="510690" y="584643"/>
                  </a:cubicBezTo>
                  <a:cubicBezTo>
                    <a:pt x="506504" y="597201"/>
                    <a:pt x="503016" y="609061"/>
                    <a:pt x="499528" y="620921"/>
                  </a:cubicBezTo>
                  <a:cubicBezTo>
                    <a:pt x="499528" y="621619"/>
                    <a:pt x="499528" y="623014"/>
                    <a:pt x="498830" y="623712"/>
                  </a:cubicBezTo>
                  <a:cubicBezTo>
                    <a:pt x="494644" y="636270"/>
                    <a:pt x="491156" y="648828"/>
                    <a:pt x="487667" y="660688"/>
                  </a:cubicBezTo>
                  <a:cubicBezTo>
                    <a:pt x="486970" y="664176"/>
                    <a:pt x="485574" y="666967"/>
                    <a:pt x="484877" y="670455"/>
                  </a:cubicBezTo>
                  <a:cubicBezTo>
                    <a:pt x="482086" y="680920"/>
                    <a:pt x="478598" y="691385"/>
                    <a:pt x="475807" y="701153"/>
                  </a:cubicBezTo>
                  <a:cubicBezTo>
                    <a:pt x="475807" y="703246"/>
                    <a:pt x="474412" y="704641"/>
                    <a:pt x="474412" y="706734"/>
                  </a:cubicBezTo>
                  <a:cubicBezTo>
                    <a:pt x="470923" y="718594"/>
                    <a:pt x="468133" y="729757"/>
                    <a:pt x="464644" y="740222"/>
                  </a:cubicBezTo>
                  <a:cubicBezTo>
                    <a:pt x="463947" y="743012"/>
                    <a:pt x="463249" y="745803"/>
                    <a:pt x="462551" y="748594"/>
                  </a:cubicBezTo>
                  <a:cubicBezTo>
                    <a:pt x="460458" y="757663"/>
                    <a:pt x="457668" y="766035"/>
                    <a:pt x="455575" y="774407"/>
                  </a:cubicBezTo>
                  <a:cubicBezTo>
                    <a:pt x="454877" y="777198"/>
                    <a:pt x="454179" y="779291"/>
                    <a:pt x="453482" y="782082"/>
                  </a:cubicBezTo>
                  <a:cubicBezTo>
                    <a:pt x="450691" y="792547"/>
                    <a:pt x="447900" y="802314"/>
                    <a:pt x="445807" y="811384"/>
                  </a:cubicBezTo>
                  <a:cubicBezTo>
                    <a:pt x="445807" y="813476"/>
                    <a:pt x="445110" y="815570"/>
                    <a:pt x="444412" y="817663"/>
                  </a:cubicBezTo>
                  <a:cubicBezTo>
                    <a:pt x="442319" y="825337"/>
                    <a:pt x="440924" y="833011"/>
                    <a:pt x="438831" y="839988"/>
                  </a:cubicBezTo>
                  <a:cubicBezTo>
                    <a:pt x="438831" y="842081"/>
                    <a:pt x="437435" y="844871"/>
                    <a:pt x="437435" y="846964"/>
                  </a:cubicBezTo>
                  <a:cubicBezTo>
                    <a:pt x="435342" y="855336"/>
                    <a:pt x="433947" y="863708"/>
                    <a:pt x="431854" y="871383"/>
                  </a:cubicBezTo>
                  <a:cubicBezTo>
                    <a:pt x="431854" y="872778"/>
                    <a:pt x="431854" y="873476"/>
                    <a:pt x="431854" y="874871"/>
                  </a:cubicBezTo>
                  <a:cubicBezTo>
                    <a:pt x="430459" y="881150"/>
                    <a:pt x="429761" y="887429"/>
                    <a:pt x="428366" y="893708"/>
                  </a:cubicBezTo>
                  <a:cubicBezTo>
                    <a:pt x="428366" y="895801"/>
                    <a:pt x="428366" y="897196"/>
                    <a:pt x="427668" y="899289"/>
                  </a:cubicBezTo>
                  <a:cubicBezTo>
                    <a:pt x="426971" y="906266"/>
                    <a:pt x="425575" y="911847"/>
                    <a:pt x="424877" y="917429"/>
                  </a:cubicBezTo>
                  <a:cubicBezTo>
                    <a:pt x="424877" y="917429"/>
                    <a:pt x="422785" y="917429"/>
                    <a:pt x="419994" y="917429"/>
                  </a:cubicBezTo>
                  <a:cubicBezTo>
                    <a:pt x="418599" y="917429"/>
                    <a:pt x="417901" y="917429"/>
                    <a:pt x="416506" y="917429"/>
                  </a:cubicBezTo>
                  <a:lnTo>
                    <a:pt x="416506" y="917429"/>
                  </a:lnTo>
                  <a:cubicBezTo>
                    <a:pt x="416506" y="917429"/>
                    <a:pt x="410924" y="918126"/>
                    <a:pt x="407436" y="918824"/>
                  </a:cubicBezTo>
                  <a:cubicBezTo>
                    <a:pt x="406738" y="918824"/>
                    <a:pt x="405343" y="918824"/>
                    <a:pt x="404645" y="918824"/>
                  </a:cubicBezTo>
                  <a:cubicBezTo>
                    <a:pt x="401855" y="918824"/>
                    <a:pt x="398366" y="919521"/>
                    <a:pt x="394878" y="920219"/>
                  </a:cubicBezTo>
                  <a:cubicBezTo>
                    <a:pt x="393483" y="920219"/>
                    <a:pt x="392087" y="920219"/>
                    <a:pt x="390692" y="920219"/>
                  </a:cubicBezTo>
                  <a:cubicBezTo>
                    <a:pt x="387204" y="920219"/>
                    <a:pt x="383018" y="920917"/>
                    <a:pt x="378832" y="921614"/>
                  </a:cubicBezTo>
                  <a:cubicBezTo>
                    <a:pt x="377436" y="921614"/>
                    <a:pt x="375343" y="921614"/>
                    <a:pt x="373948" y="922312"/>
                  </a:cubicBezTo>
                  <a:cubicBezTo>
                    <a:pt x="369762" y="922312"/>
                    <a:pt x="365576" y="923010"/>
                    <a:pt x="360692" y="923707"/>
                  </a:cubicBezTo>
                  <a:cubicBezTo>
                    <a:pt x="358599" y="923707"/>
                    <a:pt x="355809" y="923707"/>
                    <a:pt x="353716" y="924405"/>
                  </a:cubicBezTo>
                  <a:cubicBezTo>
                    <a:pt x="348832" y="924405"/>
                    <a:pt x="344646" y="925800"/>
                    <a:pt x="339065" y="925800"/>
                  </a:cubicBezTo>
                  <a:cubicBezTo>
                    <a:pt x="336274" y="925800"/>
                    <a:pt x="334181" y="925800"/>
                    <a:pt x="331391" y="926498"/>
                  </a:cubicBezTo>
                  <a:cubicBezTo>
                    <a:pt x="325809" y="926498"/>
                    <a:pt x="320926" y="927893"/>
                    <a:pt x="315344" y="928591"/>
                  </a:cubicBezTo>
                  <a:cubicBezTo>
                    <a:pt x="312554" y="928591"/>
                    <a:pt x="309763" y="929289"/>
                    <a:pt x="306275" y="929986"/>
                  </a:cubicBezTo>
                  <a:cubicBezTo>
                    <a:pt x="300693" y="929986"/>
                    <a:pt x="294414" y="931382"/>
                    <a:pt x="288135" y="932079"/>
                  </a:cubicBezTo>
                  <a:cubicBezTo>
                    <a:pt x="285345" y="932079"/>
                    <a:pt x="282554" y="932079"/>
                    <a:pt x="279763" y="932777"/>
                  </a:cubicBezTo>
                  <a:cubicBezTo>
                    <a:pt x="272787" y="933475"/>
                    <a:pt x="265810" y="934172"/>
                    <a:pt x="258833" y="934870"/>
                  </a:cubicBezTo>
                  <a:cubicBezTo>
                    <a:pt x="256043" y="934870"/>
                    <a:pt x="253950" y="934870"/>
                    <a:pt x="251159" y="935568"/>
                  </a:cubicBezTo>
                  <a:cubicBezTo>
                    <a:pt x="231625" y="937661"/>
                    <a:pt x="210695" y="939754"/>
                    <a:pt x="188369" y="941847"/>
                  </a:cubicBezTo>
                  <a:cubicBezTo>
                    <a:pt x="187672" y="941847"/>
                    <a:pt x="186276" y="941847"/>
                    <a:pt x="184881" y="941847"/>
                  </a:cubicBezTo>
                  <a:cubicBezTo>
                    <a:pt x="175114" y="942544"/>
                    <a:pt x="165346" y="943940"/>
                    <a:pt x="155579" y="944637"/>
                  </a:cubicBezTo>
                  <a:cubicBezTo>
                    <a:pt x="152091" y="944637"/>
                    <a:pt x="149300" y="944637"/>
                    <a:pt x="145812" y="945335"/>
                  </a:cubicBezTo>
                  <a:cubicBezTo>
                    <a:pt x="138138" y="946033"/>
                    <a:pt x="129766" y="946730"/>
                    <a:pt x="121394" y="947428"/>
                  </a:cubicBezTo>
                  <a:cubicBezTo>
                    <a:pt x="117905" y="947428"/>
                    <a:pt x="113719" y="947428"/>
                    <a:pt x="110231" y="948126"/>
                  </a:cubicBezTo>
                  <a:cubicBezTo>
                    <a:pt x="102557" y="948126"/>
                    <a:pt x="94882" y="949521"/>
                    <a:pt x="87208" y="950219"/>
                  </a:cubicBezTo>
                  <a:cubicBezTo>
                    <a:pt x="83022" y="950219"/>
                    <a:pt x="78836" y="950916"/>
                    <a:pt x="73952" y="950916"/>
                  </a:cubicBezTo>
                  <a:cubicBezTo>
                    <a:pt x="66976" y="950916"/>
                    <a:pt x="59301" y="952312"/>
                    <a:pt x="52325" y="953009"/>
                  </a:cubicBezTo>
                  <a:cubicBezTo>
                    <a:pt x="50232" y="953009"/>
                    <a:pt x="48139" y="953009"/>
                    <a:pt x="46046" y="953009"/>
                  </a:cubicBezTo>
                  <a:cubicBezTo>
                    <a:pt x="44650" y="957195"/>
                    <a:pt x="43953" y="960684"/>
                    <a:pt x="42558" y="964172"/>
                  </a:cubicBezTo>
                  <a:cubicBezTo>
                    <a:pt x="42558" y="964172"/>
                    <a:pt x="42558" y="964172"/>
                    <a:pt x="42558" y="964172"/>
                  </a:cubicBezTo>
                  <a:cubicBezTo>
                    <a:pt x="17442" y="1047892"/>
                    <a:pt x="0" y="1108589"/>
                    <a:pt x="0" y="1108589"/>
                  </a:cubicBezTo>
                  <a:cubicBezTo>
                    <a:pt x="103952" y="1091147"/>
                    <a:pt x="233718" y="1102310"/>
                    <a:pt x="453482" y="1121844"/>
                  </a:cubicBezTo>
                  <a:cubicBezTo>
                    <a:pt x="673246" y="1141379"/>
                    <a:pt x="928591" y="1066031"/>
                    <a:pt x="928591" y="1066031"/>
                  </a:cubicBezTo>
                  <a:cubicBezTo>
                    <a:pt x="990683" y="916033"/>
                    <a:pt x="1026962" y="625107"/>
                    <a:pt x="1057659" y="537201"/>
                  </a:cubicBezTo>
                  <a:cubicBezTo>
                    <a:pt x="1088356" y="449296"/>
                    <a:pt x="1225796" y="0"/>
                    <a:pt x="1225796" y="0"/>
                  </a:cubicBezTo>
                  <a:cubicBezTo>
                    <a:pt x="1225796" y="0"/>
                    <a:pt x="1078589" y="14651"/>
                    <a:pt x="934172" y="43953"/>
                  </a:cubicBezTo>
                  <a:cubicBezTo>
                    <a:pt x="858127" y="59301"/>
                    <a:pt x="769524" y="53720"/>
                    <a:pt x="689990" y="47441"/>
                  </a:cubicBezTo>
                  <a:moveTo>
                    <a:pt x="816267" y="992776"/>
                  </a:moveTo>
                  <a:cubicBezTo>
                    <a:pt x="816267" y="992776"/>
                    <a:pt x="816267" y="992776"/>
                    <a:pt x="816267" y="992079"/>
                  </a:cubicBezTo>
                  <a:cubicBezTo>
                    <a:pt x="700455" y="1033938"/>
                    <a:pt x="530922" y="936265"/>
                    <a:pt x="495342" y="807198"/>
                  </a:cubicBezTo>
                  <a:cubicBezTo>
                    <a:pt x="495342" y="807198"/>
                    <a:pt x="495342" y="807198"/>
                    <a:pt x="495342" y="807198"/>
                  </a:cubicBezTo>
                  <a:lnTo>
                    <a:pt x="495342" y="807198"/>
                  </a:lnTo>
                  <a:cubicBezTo>
                    <a:pt x="495342" y="807198"/>
                    <a:pt x="495342" y="807198"/>
                    <a:pt x="495342" y="807198"/>
                  </a:cubicBezTo>
                  <a:cubicBezTo>
                    <a:pt x="611154" y="765338"/>
                    <a:pt x="780686" y="863011"/>
                    <a:pt x="816267" y="992079"/>
                  </a:cubicBezTo>
                  <a:lnTo>
                    <a:pt x="816267" y="992079"/>
                  </a:lnTo>
                  <a:cubicBezTo>
                    <a:pt x="816267" y="992079"/>
                    <a:pt x="816267" y="992776"/>
                    <a:pt x="816267" y="992776"/>
                  </a:cubicBezTo>
                  <a:close/>
                  <a:moveTo>
                    <a:pt x="886033" y="754873"/>
                  </a:moveTo>
                  <a:cubicBezTo>
                    <a:pt x="886033" y="754873"/>
                    <a:pt x="886033" y="754873"/>
                    <a:pt x="886033" y="754175"/>
                  </a:cubicBezTo>
                  <a:cubicBezTo>
                    <a:pt x="770221" y="796035"/>
                    <a:pt x="601387" y="698362"/>
                    <a:pt x="565108" y="569294"/>
                  </a:cubicBezTo>
                  <a:cubicBezTo>
                    <a:pt x="565108" y="569294"/>
                    <a:pt x="565108" y="569294"/>
                    <a:pt x="565108" y="569294"/>
                  </a:cubicBezTo>
                  <a:lnTo>
                    <a:pt x="565108" y="569294"/>
                  </a:lnTo>
                  <a:cubicBezTo>
                    <a:pt x="565108" y="569294"/>
                    <a:pt x="565108" y="569294"/>
                    <a:pt x="565108" y="569294"/>
                  </a:cubicBezTo>
                  <a:cubicBezTo>
                    <a:pt x="680920" y="527434"/>
                    <a:pt x="850453" y="624409"/>
                    <a:pt x="886033" y="754175"/>
                  </a:cubicBezTo>
                  <a:cubicBezTo>
                    <a:pt x="886033" y="754175"/>
                    <a:pt x="886033" y="754175"/>
                    <a:pt x="886033" y="754175"/>
                  </a:cubicBezTo>
                  <a:lnTo>
                    <a:pt x="886033" y="754175"/>
                  </a:lnTo>
                  <a:close/>
                  <a:moveTo>
                    <a:pt x="956498" y="515574"/>
                  </a:moveTo>
                  <a:lnTo>
                    <a:pt x="956498" y="515574"/>
                  </a:lnTo>
                  <a:cubicBezTo>
                    <a:pt x="956498" y="515574"/>
                    <a:pt x="956498" y="515574"/>
                    <a:pt x="956498" y="515574"/>
                  </a:cubicBezTo>
                  <a:cubicBezTo>
                    <a:pt x="840685" y="557434"/>
                    <a:pt x="671153" y="459761"/>
                    <a:pt x="635572" y="330693"/>
                  </a:cubicBezTo>
                  <a:cubicBezTo>
                    <a:pt x="635572" y="330693"/>
                    <a:pt x="635572" y="330693"/>
                    <a:pt x="635572" y="330693"/>
                  </a:cubicBezTo>
                  <a:lnTo>
                    <a:pt x="635572" y="330693"/>
                  </a:lnTo>
                  <a:cubicBezTo>
                    <a:pt x="635572" y="330693"/>
                    <a:pt x="635572" y="330693"/>
                    <a:pt x="635572" y="330693"/>
                  </a:cubicBezTo>
                  <a:cubicBezTo>
                    <a:pt x="751384" y="288833"/>
                    <a:pt x="920917" y="386506"/>
                    <a:pt x="956498" y="515574"/>
                  </a:cubicBezTo>
                  <a:cubicBezTo>
                    <a:pt x="956498" y="515574"/>
                    <a:pt x="956498" y="515574"/>
                    <a:pt x="956498" y="515574"/>
                  </a:cubicBezTo>
                </a:path>
              </a:pathLst>
            </a:custGeom>
            <a:solidFill>
              <a:srgbClr val="E30520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5" name="Forme libre : forme 14">
              <a:extLst>
                <a:ext uri="{FF2B5EF4-FFF2-40B4-BE49-F238E27FC236}">
                  <a16:creationId xmlns:a16="http://schemas.microsoft.com/office/drawing/2014/main" id="{EE1E48FD-77E6-D8FE-4AA6-37E035B90EAE}"/>
                </a:ext>
              </a:extLst>
            </p:cNvPr>
            <p:cNvSpPr/>
            <p:nvPr/>
          </p:nvSpPr>
          <p:spPr>
            <a:xfrm>
              <a:off x="4434299" y="1781354"/>
              <a:ext cx="968059" cy="675384"/>
            </a:xfrm>
            <a:custGeom>
              <a:avLst/>
              <a:gdLst>
                <a:gd name="csX0" fmla="*/ 866499 w 968059"/>
                <a:gd name="csY0" fmla="*/ 25161 h 675384"/>
                <a:gd name="csX1" fmla="*/ 520457 w 968059"/>
                <a:gd name="csY1" fmla="*/ 743 h 675384"/>
                <a:gd name="csX2" fmla="*/ 408831 w 968059"/>
                <a:gd name="csY2" fmla="*/ 743 h 675384"/>
                <a:gd name="csX3" fmla="*/ 214881 w 968059"/>
                <a:gd name="csY3" fmla="*/ 1441 h 675384"/>
                <a:gd name="csX4" fmla="*/ 205113 w 968059"/>
                <a:gd name="csY4" fmla="*/ 7022 h 675384"/>
                <a:gd name="csX5" fmla="*/ 73255 w 968059"/>
                <a:gd name="csY5" fmla="*/ 459806 h 675384"/>
                <a:gd name="csX6" fmla="*/ 0 w 968059"/>
                <a:gd name="csY6" fmla="*/ 669803 h 675384"/>
                <a:gd name="csX7" fmla="*/ 7674 w 968059"/>
                <a:gd name="csY7" fmla="*/ 675384 h 675384"/>
                <a:gd name="csX8" fmla="*/ 279763 w 968059"/>
                <a:gd name="csY8" fmla="*/ 672594 h 675384"/>
                <a:gd name="csX9" fmla="*/ 290926 w 968059"/>
                <a:gd name="csY9" fmla="*/ 667012 h 675384"/>
                <a:gd name="csX10" fmla="*/ 357902 w 968059"/>
                <a:gd name="csY10" fmla="*/ 413760 h 675384"/>
                <a:gd name="csX11" fmla="*/ 381622 w 968059"/>
                <a:gd name="csY11" fmla="*/ 343994 h 675384"/>
                <a:gd name="csX12" fmla="*/ 545573 w 968059"/>
                <a:gd name="csY12" fmla="*/ 587479 h 675384"/>
                <a:gd name="csX13" fmla="*/ 741617 w 968059"/>
                <a:gd name="csY13" fmla="*/ 672594 h 675384"/>
                <a:gd name="csX14" fmla="*/ 891615 w 968059"/>
                <a:gd name="csY14" fmla="*/ 670501 h 675384"/>
                <a:gd name="csX15" fmla="*/ 904870 w 968059"/>
                <a:gd name="csY15" fmla="*/ 659338 h 675384"/>
                <a:gd name="csX16" fmla="*/ 766733 w 968059"/>
                <a:gd name="csY16" fmla="*/ 489806 h 675384"/>
                <a:gd name="csX17" fmla="*/ 687897 w 968059"/>
                <a:gd name="csY17" fmla="*/ 373993 h 675384"/>
                <a:gd name="csX18" fmla="*/ 960684 w 968059"/>
                <a:gd name="csY18" fmla="*/ 194694 h 675384"/>
                <a:gd name="csX19" fmla="*/ 865801 w 968059"/>
                <a:gd name="csY19" fmla="*/ 25859 h 675384"/>
                <a:gd name="csX20" fmla="*/ 674641 w 968059"/>
                <a:gd name="csY20" fmla="*/ 214228 h 675384"/>
                <a:gd name="csX21" fmla="*/ 572782 w 968059"/>
                <a:gd name="csY21" fmla="*/ 313297 h 675384"/>
                <a:gd name="csX22" fmla="*/ 384413 w 968059"/>
                <a:gd name="csY22" fmla="*/ 335622 h 675384"/>
                <a:gd name="csX23" fmla="*/ 454877 w 968059"/>
                <a:gd name="csY23" fmla="*/ 115858 h 675384"/>
                <a:gd name="csX24" fmla="*/ 521853 w 968059"/>
                <a:gd name="csY24" fmla="*/ 114462 h 675384"/>
                <a:gd name="csX25" fmla="*/ 673944 w 968059"/>
                <a:gd name="csY25" fmla="*/ 213531 h 675384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</a:cxnLst>
              <a:rect l="l" t="t" r="r" b="b"/>
              <a:pathLst>
                <a:path w="968059" h="675384">
                  <a:moveTo>
                    <a:pt x="866499" y="25161"/>
                  </a:moveTo>
                  <a:cubicBezTo>
                    <a:pt x="791849" y="-652"/>
                    <a:pt x="706734" y="-1350"/>
                    <a:pt x="520457" y="743"/>
                  </a:cubicBezTo>
                  <a:lnTo>
                    <a:pt x="408831" y="743"/>
                  </a:lnTo>
                  <a:cubicBezTo>
                    <a:pt x="408831" y="743"/>
                    <a:pt x="214881" y="1441"/>
                    <a:pt x="214881" y="1441"/>
                  </a:cubicBezTo>
                  <a:lnTo>
                    <a:pt x="205113" y="7022"/>
                  </a:lnTo>
                  <a:cubicBezTo>
                    <a:pt x="180695" y="103300"/>
                    <a:pt x="155579" y="201670"/>
                    <a:pt x="73255" y="459806"/>
                  </a:cubicBezTo>
                  <a:cubicBezTo>
                    <a:pt x="45348" y="548409"/>
                    <a:pt x="30000" y="590967"/>
                    <a:pt x="0" y="669803"/>
                  </a:cubicBezTo>
                  <a:lnTo>
                    <a:pt x="7674" y="675384"/>
                  </a:lnTo>
                  <a:cubicBezTo>
                    <a:pt x="124184" y="672594"/>
                    <a:pt x="149998" y="671896"/>
                    <a:pt x="279763" y="672594"/>
                  </a:cubicBezTo>
                  <a:lnTo>
                    <a:pt x="290926" y="667012"/>
                  </a:lnTo>
                  <a:cubicBezTo>
                    <a:pt x="313251" y="556781"/>
                    <a:pt x="323018" y="526782"/>
                    <a:pt x="357902" y="413760"/>
                  </a:cubicBezTo>
                  <a:lnTo>
                    <a:pt x="381622" y="343994"/>
                  </a:lnTo>
                  <a:lnTo>
                    <a:pt x="545573" y="587479"/>
                  </a:lnTo>
                  <a:cubicBezTo>
                    <a:pt x="588829" y="653757"/>
                    <a:pt x="672548" y="672594"/>
                    <a:pt x="741617" y="672594"/>
                  </a:cubicBezTo>
                  <a:cubicBezTo>
                    <a:pt x="790454" y="672594"/>
                    <a:pt x="842081" y="670501"/>
                    <a:pt x="891615" y="670501"/>
                  </a:cubicBezTo>
                  <a:lnTo>
                    <a:pt x="904870" y="659338"/>
                  </a:lnTo>
                  <a:cubicBezTo>
                    <a:pt x="859522" y="612595"/>
                    <a:pt x="846267" y="598641"/>
                    <a:pt x="766733" y="489806"/>
                  </a:cubicBezTo>
                  <a:cubicBezTo>
                    <a:pt x="731152" y="441667"/>
                    <a:pt x="714408" y="415853"/>
                    <a:pt x="687897" y="373993"/>
                  </a:cubicBezTo>
                  <a:cubicBezTo>
                    <a:pt x="765338" y="355156"/>
                    <a:pt x="922312" y="315390"/>
                    <a:pt x="960684" y="194694"/>
                  </a:cubicBezTo>
                  <a:cubicBezTo>
                    <a:pt x="973939" y="152834"/>
                    <a:pt x="982311" y="66323"/>
                    <a:pt x="865801" y="25859"/>
                  </a:cubicBezTo>
                  <a:moveTo>
                    <a:pt x="674641" y="214228"/>
                  </a:moveTo>
                  <a:cubicBezTo>
                    <a:pt x="664176" y="245623"/>
                    <a:pt x="639758" y="287483"/>
                    <a:pt x="572782" y="313297"/>
                  </a:cubicBezTo>
                  <a:cubicBezTo>
                    <a:pt x="522550" y="332134"/>
                    <a:pt x="464644" y="334924"/>
                    <a:pt x="384413" y="335622"/>
                  </a:cubicBezTo>
                  <a:lnTo>
                    <a:pt x="454877" y="115858"/>
                  </a:lnTo>
                  <a:cubicBezTo>
                    <a:pt x="477202" y="114462"/>
                    <a:pt x="499528" y="114462"/>
                    <a:pt x="521853" y="114462"/>
                  </a:cubicBezTo>
                  <a:cubicBezTo>
                    <a:pt x="583945" y="114462"/>
                    <a:pt x="706036" y="114462"/>
                    <a:pt x="673944" y="213531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34D80A2A-2332-F221-CC64-8CBB64A7CABA}"/>
                </a:ext>
              </a:extLst>
            </p:cNvPr>
            <p:cNvSpPr/>
            <p:nvPr/>
          </p:nvSpPr>
          <p:spPr>
            <a:xfrm>
              <a:off x="6927980" y="1773725"/>
              <a:ext cx="974407" cy="698361"/>
            </a:xfrm>
            <a:custGeom>
              <a:avLst/>
              <a:gdLst>
                <a:gd name="csX0" fmla="*/ 670226 w 974407"/>
                <a:gd name="csY0" fmla="*/ 0 h 698361"/>
                <a:gd name="csX1" fmla="*/ 153955 w 974407"/>
                <a:gd name="csY1" fmla="*/ 157672 h 698361"/>
                <a:gd name="csX2" fmla="*/ 15120 w 974407"/>
                <a:gd name="csY2" fmla="*/ 357902 h 698361"/>
                <a:gd name="csX3" fmla="*/ 47910 w 974407"/>
                <a:gd name="csY3" fmla="*/ 576968 h 698361"/>
                <a:gd name="csX4" fmla="*/ 264883 w 974407"/>
                <a:gd name="csY4" fmla="*/ 682316 h 698361"/>
                <a:gd name="csX5" fmla="*/ 456043 w 974407"/>
                <a:gd name="csY5" fmla="*/ 698362 h 698361"/>
                <a:gd name="csX6" fmla="*/ 815340 w 974407"/>
                <a:gd name="csY6" fmla="*/ 656502 h 698361"/>
                <a:gd name="csX7" fmla="*/ 825108 w 974407"/>
                <a:gd name="csY7" fmla="*/ 648828 h 698361"/>
                <a:gd name="csX8" fmla="*/ 862781 w 974407"/>
                <a:gd name="csY8" fmla="*/ 517667 h 698361"/>
                <a:gd name="csX9" fmla="*/ 869758 w 974407"/>
                <a:gd name="csY9" fmla="*/ 496039 h 698361"/>
                <a:gd name="csX10" fmla="*/ 905339 w 974407"/>
                <a:gd name="csY10" fmla="*/ 393483 h 698361"/>
                <a:gd name="csX11" fmla="*/ 899758 w 974407"/>
                <a:gd name="csY11" fmla="*/ 387901 h 698361"/>
                <a:gd name="csX12" fmla="*/ 649994 w 974407"/>
                <a:gd name="csY12" fmla="*/ 390692 h 698361"/>
                <a:gd name="csX13" fmla="*/ 640924 w 974407"/>
                <a:gd name="csY13" fmla="*/ 396273 h 698361"/>
                <a:gd name="csX14" fmla="*/ 601157 w 974407"/>
                <a:gd name="csY14" fmla="*/ 557434 h 698361"/>
                <a:gd name="csX15" fmla="*/ 488136 w 974407"/>
                <a:gd name="csY15" fmla="*/ 567899 h 698361"/>
                <a:gd name="csX16" fmla="*/ 287906 w 974407"/>
                <a:gd name="csY16" fmla="*/ 356506 h 698361"/>
                <a:gd name="csX17" fmla="*/ 670924 w 974407"/>
                <a:gd name="csY17" fmla="*/ 124882 h 698361"/>
                <a:gd name="csX18" fmla="*/ 898362 w 974407"/>
                <a:gd name="csY18" fmla="*/ 182788 h 698361"/>
                <a:gd name="csX19" fmla="*/ 910920 w 974407"/>
                <a:gd name="csY19" fmla="*/ 179997 h 698361"/>
                <a:gd name="csX20" fmla="*/ 974408 w 974407"/>
                <a:gd name="csY20" fmla="*/ 48837 h 698361"/>
                <a:gd name="csX21" fmla="*/ 968827 w 974407"/>
                <a:gd name="csY21" fmla="*/ 43255 h 698361"/>
                <a:gd name="csX22" fmla="*/ 670924 w 974407"/>
                <a:gd name="csY22" fmla="*/ 0 h 69836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</a:cxnLst>
              <a:rect l="l" t="t" r="r" b="b"/>
              <a:pathLst>
                <a:path w="974407" h="698361">
                  <a:moveTo>
                    <a:pt x="670226" y="0"/>
                  </a:moveTo>
                  <a:cubicBezTo>
                    <a:pt x="503484" y="0"/>
                    <a:pt x="310232" y="30697"/>
                    <a:pt x="153955" y="157672"/>
                  </a:cubicBezTo>
                  <a:cubicBezTo>
                    <a:pt x="82095" y="217671"/>
                    <a:pt x="35352" y="294414"/>
                    <a:pt x="15120" y="357902"/>
                  </a:cubicBezTo>
                  <a:cubicBezTo>
                    <a:pt x="-13485" y="447203"/>
                    <a:pt x="-927" y="521853"/>
                    <a:pt x="47910" y="576968"/>
                  </a:cubicBezTo>
                  <a:cubicBezTo>
                    <a:pt x="111397" y="648828"/>
                    <a:pt x="211163" y="671851"/>
                    <a:pt x="264883" y="682316"/>
                  </a:cubicBezTo>
                  <a:cubicBezTo>
                    <a:pt x="304650" y="689990"/>
                    <a:pt x="365347" y="698362"/>
                    <a:pt x="456043" y="698362"/>
                  </a:cubicBezTo>
                  <a:cubicBezTo>
                    <a:pt x="606739" y="698362"/>
                    <a:pt x="705807" y="678130"/>
                    <a:pt x="815340" y="656502"/>
                  </a:cubicBezTo>
                  <a:lnTo>
                    <a:pt x="825108" y="648828"/>
                  </a:lnTo>
                  <a:cubicBezTo>
                    <a:pt x="837665" y="605573"/>
                    <a:pt x="848828" y="561620"/>
                    <a:pt x="862781" y="517667"/>
                  </a:cubicBezTo>
                  <a:lnTo>
                    <a:pt x="869758" y="496039"/>
                  </a:lnTo>
                  <a:cubicBezTo>
                    <a:pt x="885107" y="448598"/>
                    <a:pt x="888595" y="442319"/>
                    <a:pt x="905339" y="393483"/>
                  </a:cubicBezTo>
                  <a:lnTo>
                    <a:pt x="899758" y="387901"/>
                  </a:lnTo>
                  <a:lnTo>
                    <a:pt x="649994" y="390692"/>
                  </a:lnTo>
                  <a:lnTo>
                    <a:pt x="640924" y="396273"/>
                  </a:lnTo>
                  <a:cubicBezTo>
                    <a:pt x="624180" y="489063"/>
                    <a:pt x="631855" y="470923"/>
                    <a:pt x="601157" y="557434"/>
                  </a:cubicBezTo>
                  <a:cubicBezTo>
                    <a:pt x="559995" y="563015"/>
                    <a:pt x="528600" y="567899"/>
                    <a:pt x="488136" y="567899"/>
                  </a:cubicBezTo>
                  <a:cubicBezTo>
                    <a:pt x="261395" y="567899"/>
                    <a:pt x="264883" y="427668"/>
                    <a:pt x="287906" y="356506"/>
                  </a:cubicBezTo>
                  <a:cubicBezTo>
                    <a:pt x="336045" y="206509"/>
                    <a:pt x="486740" y="124882"/>
                    <a:pt x="670924" y="124882"/>
                  </a:cubicBezTo>
                  <a:cubicBezTo>
                    <a:pt x="782550" y="124882"/>
                    <a:pt x="839061" y="153486"/>
                    <a:pt x="898362" y="182788"/>
                  </a:cubicBezTo>
                  <a:lnTo>
                    <a:pt x="910920" y="179997"/>
                  </a:lnTo>
                  <a:cubicBezTo>
                    <a:pt x="936734" y="121394"/>
                    <a:pt x="945106" y="106045"/>
                    <a:pt x="974408" y="48837"/>
                  </a:cubicBezTo>
                  <a:lnTo>
                    <a:pt x="968827" y="43255"/>
                  </a:lnTo>
                  <a:cubicBezTo>
                    <a:pt x="913013" y="26511"/>
                    <a:pt x="823015" y="0"/>
                    <a:pt x="670924" y="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7" name="Forme libre : forme 16">
              <a:extLst>
                <a:ext uri="{FF2B5EF4-FFF2-40B4-BE49-F238E27FC236}">
                  <a16:creationId xmlns:a16="http://schemas.microsoft.com/office/drawing/2014/main" id="{D2CE6526-13DB-FE5F-0592-C72D08EC7921}"/>
                </a:ext>
              </a:extLst>
            </p:cNvPr>
            <p:cNvSpPr/>
            <p:nvPr/>
          </p:nvSpPr>
          <p:spPr>
            <a:xfrm>
              <a:off x="5504516" y="1786981"/>
              <a:ext cx="1091146" cy="676036"/>
            </a:xfrm>
            <a:custGeom>
              <a:avLst/>
              <a:gdLst>
                <a:gd name="csX0" fmla="*/ 934870 w 1091146"/>
                <a:gd name="csY0" fmla="*/ 378832 h 676036"/>
                <a:gd name="csX1" fmla="*/ 897894 w 1091146"/>
                <a:gd name="csY1" fmla="*/ 5581 h 676036"/>
                <a:gd name="csX2" fmla="*/ 889522 w 1091146"/>
                <a:gd name="csY2" fmla="*/ 0 h 676036"/>
                <a:gd name="csX3" fmla="*/ 561620 w 1091146"/>
                <a:gd name="csY3" fmla="*/ 2791 h 676036"/>
                <a:gd name="csX4" fmla="*/ 549759 w 1091146"/>
                <a:gd name="csY4" fmla="*/ 8372 h 676036"/>
                <a:gd name="csX5" fmla="*/ 0 w 1091146"/>
                <a:gd name="csY5" fmla="*/ 666269 h 676036"/>
                <a:gd name="csX6" fmla="*/ 3489 w 1091146"/>
                <a:gd name="csY6" fmla="*/ 673246 h 676036"/>
                <a:gd name="csX7" fmla="*/ 232322 w 1091146"/>
                <a:gd name="csY7" fmla="*/ 673246 h 676036"/>
                <a:gd name="csX8" fmla="*/ 244182 w 1091146"/>
                <a:gd name="csY8" fmla="*/ 667665 h 676036"/>
                <a:gd name="csX9" fmla="*/ 436738 w 1091146"/>
                <a:gd name="csY9" fmla="*/ 408831 h 676036"/>
                <a:gd name="csX10" fmla="*/ 547667 w 1091146"/>
                <a:gd name="csY10" fmla="*/ 484179 h 676036"/>
                <a:gd name="csX11" fmla="*/ 685106 w 1091146"/>
                <a:gd name="csY11" fmla="*/ 484179 h 676036"/>
                <a:gd name="csX12" fmla="*/ 694874 w 1091146"/>
                <a:gd name="csY12" fmla="*/ 670455 h 676036"/>
                <a:gd name="csX13" fmla="*/ 703246 w 1091146"/>
                <a:gd name="csY13" fmla="*/ 676037 h 676036"/>
                <a:gd name="csX14" fmla="*/ 959288 w 1091146"/>
                <a:gd name="csY14" fmla="*/ 673246 h 676036"/>
                <a:gd name="csX15" fmla="*/ 969056 w 1091146"/>
                <a:gd name="csY15" fmla="*/ 665572 h 676036"/>
                <a:gd name="csX16" fmla="*/ 947428 w 1091146"/>
                <a:gd name="csY16" fmla="*/ 478598 h 676036"/>
                <a:gd name="csX17" fmla="*/ 990683 w 1091146"/>
                <a:gd name="csY17" fmla="*/ 478598 h 676036"/>
                <a:gd name="csX18" fmla="*/ 1001846 w 1091146"/>
                <a:gd name="csY18" fmla="*/ 474412 h 676036"/>
                <a:gd name="csX19" fmla="*/ 1091147 w 1091146"/>
                <a:gd name="csY19" fmla="*/ 382320 h 676036"/>
                <a:gd name="csX20" fmla="*/ 1082775 w 1091146"/>
                <a:gd name="csY20" fmla="*/ 379529 h 676036"/>
                <a:gd name="csX21" fmla="*/ 935568 w 1091146"/>
                <a:gd name="csY21" fmla="*/ 379529 h 676036"/>
                <a:gd name="csX22" fmla="*/ 459063 w 1091146"/>
                <a:gd name="csY22" fmla="*/ 379529 h 676036"/>
                <a:gd name="csX23" fmla="*/ 583247 w 1091146"/>
                <a:gd name="csY23" fmla="*/ 219067 h 676036"/>
                <a:gd name="csX24" fmla="*/ 669758 w 1091146"/>
                <a:gd name="csY24" fmla="*/ 108138 h 676036"/>
                <a:gd name="csX25" fmla="*/ 673944 w 1091146"/>
                <a:gd name="csY25" fmla="*/ 231625 h 676036"/>
                <a:gd name="csX26" fmla="*/ 680920 w 1091146"/>
                <a:gd name="csY26" fmla="*/ 379529 h 676036"/>
                <a:gd name="csX27" fmla="*/ 458366 w 1091146"/>
                <a:gd name="csY27" fmla="*/ 379529 h 676036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</a:cxnLst>
              <a:rect l="l" t="t" r="r" b="b"/>
              <a:pathLst>
                <a:path w="1091146" h="676036">
                  <a:moveTo>
                    <a:pt x="934870" y="378832"/>
                  </a:moveTo>
                  <a:cubicBezTo>
                    <a:pt x="916033" y="216276"/>
                    <a:pt x="909754" y="150695"/>
                    <a:pt x="897894" y="5581"/>
                  </a:cubicBezTo>
                  <a:lnTo>
                    <a:pt x="889522" y="0"/>
                  </a:lnTo>
                  <a:cubicBezTo>
                    <a:pt x="747896" y="2791"/>
                    <a:pt x="718594" y="2791"/>
                    <a:pt x="561620" y="2791"/>
                  </a:cubicBezTo>
                  <a:lnTo>
                    <a:pt x="549759" y="8372"/>
                  </a:lnTo>
                  <a:cubicBezTo>
                    <a:pt x="420692" y="169532"/>
                    <a:pt x="343251" y="265810"/>
                    <a:pt x="0" y="666269"/>
                  </a:cubicBezTo>
                  <a:lnTo>
                    <a:pt x="3489" y="673246"/>
                  </a:lnTo>
                  <a:lnTo>
                    <a:pt x="232322" y="673246"/>
                  </a:lnTo>
                  <a:lnTo>
                    <a:pt x="244182" y="667665"/>
                  </a:lnTo>
                  <a:lnTo>
                    <a:pt x="436738" y="408831"/>
                  </a:lnTo>
                  <a:cubicBezTo>
                    <a:pt x="436738" y="408831"/>
                    <a:pt x="443714" y="484179"/>
                    <a:pt x="547667" y="484179"/>
                  </a:cubicBezTo>
                  <a:lnTo>
                    <a:pt x="685106" y="484179"/>
                  </a:lnTo>
                  <a:lnTo>
                    <a:pt x="694874" y="670455"/>
                  </a:lnTo>
                  <a:lnTo>
                    <a:pt x="703246" y="676037"/>
                  </a:lnTo>
                  <a:cubicBezTo>
                    <a:pt x="811384" y="673246"/>
                    <a:pt x="840686" y="671851"/>
                    <a:pt x="959288" y="673246"/>
                  </a:cubicBezTo>
                  <a:lnTo>
                    <a:pt x="969056" y="665572"/>
                  </a:lnTo>
                  <a:cubicBezTo>
                    <a:pt x="960684" y="593015"/>
                    <a:pt x="953009" y="531620"/>
                    <a:pt x="947428" y="478598"/>
                  </a:cubicBezTo>
                  <a:lnTo>
                    <a:pt x="990683" y="478598"/>
                  </a:lnTo>
                  <a:cubicBezTo>
                    <a:pt x="990683" y="478598"/>
                    <a:pt x="1001846" y="474412"/>
                    <a:pt x="1001846" y="474412"/>
                  </a:cubicBezTo>
                  <a:lnTo>
                    <a:pt x="1091147" y="382320"/>
                  </a:lnTo>
                  <a:lnTo>
                    <a:pt x="1082775" y="379529"/>
                  </a:lnTo>
                  <a:lnTo>
                    <a:pt x="935568" y="379529"/>
                  </a:lnTo>
                  <a:close/>
                  <a:moveTo>
                    <a:pt x="459063" y="379529"/>
                  </a:moveTo>
                  <a:lnTo>
                    <a:pt x="583247" y="219067"/>
                  </a:lnTo>
                  <a:lnTo>
                    <a:pt x="669758" y="108138"/>
                  </a:lnTo>
                  <a:lnTo>
                    <a:pt x="673944" y="231625"/>
                  </a:lnTo>
                  <a:lnTo>
                    <a:pt x="680920" y="379529"/>
                  </a:lnTo>
                  <a:lnTo>
                    <a:pt x="458366" y="379529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E86F4CA5-997C-4927-168D-A687698FA5AA}"/>
                </a:ext>
              </a:extLst>
            </p:cNvPr>
            <p:cNvSpPr/>
            <p:nvPr/>
          </p:nvSpPr>
          <p:spPr>
            <a:xfrm>
              <a:off x="8182151" y="1790469"/>
              <a:ext cx="955799" cy="674641"/>
            </a:xfrm>
            <a:custGeom>
              <a:avLst/>
              <a:gdLst>
                <a:gd name="csX0" fmla="*/ 948823 w 955799"/>
                <a:gd name="csY0" fmla="*/ 0 h 674641"/>
                <a:gd name="csX1" fmla="*/ 212090 w 955799"/>
                <a:gd name="csY1" fmla="*/ 0 h 674641"/>
                <a:gd name="csX2" fmla="*/ 0 w 955799"/>
                <a:gd name="csY2" fmla="*/ 122789 h 674641"/>
                <a:gd name="csX3" fmla="*/ 6977 w 955799"/>
                <a:gd name="csY3" fmla="*/ 128370 h 674641"/>
                <a:gd name="csX4" fmla="*/ 327902 w 955799"/>
                <a:gd name="csY4" fmla="*/ 124882 h 674641"/>
                <a:gd name="csX5" fmla="*/ 143719 w 955799"/>
                <a:gd name="csY5" fmla="*/ 669060 h 674641"/>
                <a:gd name="csX6" fmla="*/ 150696 w 955799"/>
                <a:gd name="csY6" fmla="*/ 674641 h 674641"/>
                <a:gd name="csX7" fmla="*/ 410924 w 955799"/>
                <a:gd name="csY7" fmla="*/ 671153 h 674641"/>
                <a:gd name="csX8" fmla="*/ 421389 w 955799"/>
                <a:gd name="csY8" fmla="*/ 665572 h 674641"/>
                <a:gd name="csX9" fmla="*/ 538597 w 955799"/>
                <a:gd name="csY9" fmla="*/ 265810 h 674641"/>
                <a:gd name="csX10" fmla="*/ 588131 w 955799"/>
                <a:gd name="csY10" fmla="*/ 123487 h 674641"/>
                <a:gd name="csX11" fmla="*/ 713013 w 955799"/>
                <a:gd name="csY11" fmla="*/ 123487 h 674641"/>
                <a:gd name="csX12" fmla="*/ 955800 w 955799"/>
                <a:gd name="csY12" fmla="*/ 4186 h 674641"/>
                <a:gd name="csX13" fmla="*/ 948126 w 955799"/>
                <a:gd name="csY13" fmla="*/ 1395 h 674641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</a:cxnLst>
              <a:rect l="l" t="t" r="r" b="b"/>
              <a:pathLst>
                <a:path w="955799" h="674641">
                  <a:moveTo>
                    <a:pt x="948823" y="0"/>
                  </a:moveTo>
                  <a:lnTo>
                    <a:pt x="212090" y="0"/>
                  </a:lnTo>
                  <a:cubicBezTo>
                    <a:pt x="83719" y="0"/>
                    <a:pt x="0" y="122789"/>
                    <a:pt x="0" y="122789"/>
                  </a:cubicBezTo>
                  <a:lnTo>
                    <a:pt x="6977" y="128370"/>
                  </a:lnTo>
                  <a:lnTo>
                    <a:pt x="327902" y="124882"/>
                  </a:lnTo>
                  <a:cubicBezTo>
                    <a:pt x="249764" y="373250"/>
                    <a:pt x="230927" y="433249"/>
                    <a:pt x="143719" y="669060"/>
                  </a:cubicBezTo>
                  <a:lnTo>
                    <a:pt x="150696" y="674641"/>
                  </a:lnTo>
                  <a:cubicBezTo>
                    <a:pt x="260229" y="671851"/>
                    <a:pt x="289531" y="671153"/>
                    <a:pt x="410924" y="671153"/>
                  </a:cubicBezTo>
                  <a:lnTo>
                    <a:pt x="421389" y="665572"/>
                  </a:lnTo>
                  <a:cubicBezTo>
                    <a:pt x="456272" y="533015"/>
                    <a:pt x="496039" y="399762"/>
                    <a:pt x="538597" y="265810"/>
                  </a:cubicBezTo>
                  <a:cubicBezTo>
                    <a:pt x="555341" y="213485"/>
                    <a:pt x="566504" y="184183"/>
                    <a:pt x="588131" y="123487"/>
                  </a:cubicBezTo>
                  <a:lnTo>
                    <a:pt x="713013" y="123487"/>
                  </a:lnTo>
                  <a:cubicBezTo>
                    <a:pt x="894405" y="123487"/>
                    <a:pt x="955800" y="4186"/>
                    <a:pt x="955800" y="4186"/>
                  </a:cubicBezTo>
                  <a:lnTo>
                    <a:pt x="948126" y="1395"/>
                  </a:lnTo>
                  <a:close/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19" name="Forme libre : forme 18">
              <a:extLst>
                <a:ext uri="{FF2B5EF4-FFF2-40B4-BE49-F238E27FC236}">
                  <a16:creationId xmlns:a16="http://schemas.microsoft.com/office/drawing/2014/main" id="{5F48B0DE-4312-757B-5EED-A019FCD5B6E4}"/>
                </a:ext>
              </a:extLst>
            </p:cNvPr>
            <p:cNvSpPr/>
            <p:nvPr/>
          </p:nvSpPr>
          <p:spPr>
            <a:xfrm>
              <a:off x="2817812" y="1343806"/>
              <a:ext cx="1126727" cy="1165088"/>
            </a:xfrm>
            <a:custGeom>
              <a:avLst/>
              <a:gdLst>
                <a:gd name="csX0" fmla="*/ 273484 w 1126727"/>
                <a:gd name="csY0" fmla="*/ 59460 h 1165088"/>
                <a:gd name="csX1" fmla="*/ 186276 w 1126727"/>
                <a:gd name="csY1" fmla="*/ 514337 h 1165088"/>
                <a:gd name="csX2" fmla="*/ 0 w 1126727"/>
                <a:gd name="csY2" fmla="*/ 1149909 h 1165088"/>
                <a:gd name="csX3" fmla="*/ 414413 w 1126727"/>
                <a:gd name="csY3" fmla="*/ 1154095 h 1165088"/>
                <a:gd name="csX4" fmla="*/ 420692 w 1126727"/>
                <a:gd name="csY4" fmla="*/ 1154095 h 1165088"/>
                <a:gd name="csX5" fmla="*/ 442319 w 1126727"/>
                <a:gd name="csY5" fmla="*/ 1152699 h 1165088"/>
                <a:gd name="csX6" fmla="*/ 455575 w 1126727"/>
                <a:gd name="csY6" fmla="*/ 1151304 h 1165088"/>
                <a:gd name="csX7" fmla="*/ 478598 w 1126727"/>
                <a:gd name="csY7" fmla="*/ 1149211 h 1165088"/>
                <a:gd name="csX8" fmla="*/ 489760 w 1126727"/>
                <a:gd name="csY8" fmla="*/ 1148513 h 1165088"/>
                <a:gd name="csX9" fmla="*/ 514179 w 1126727"/>
                <a:gd name="csY9" fmla="*/ 1146420 h 1165088"/>
                <a:gd name="csX10" fmla="*/ 523946 w 1126727"/>
                <a:gd name="csY10" fmla="*/ 1145723 h 1165088"/>
                <a:gd name="csX11" fmla="*/ 553248 w 1126727"/>
                <a:gd name="csY11" fmla="*/ 1142932 h 1165088"/>
                <a:gd name="csX12" fmla="*/ 556038 w 1126727"/>
                <a:gd name="csY12" fmla="*/ 1142932 h 1165088"/>
                <a:gd name="csX13" fmla="*/ 618828 w 1126727"/>
                <a:gd name="csY13" fmla="*/ 1136653 h 1165088"/>
                <a:gd name="csX14" fmla="*/ 626502 w 1126727"/>
                <a:gd name="csY14" fmla="*/ 1135955 h 1165088"/>
                <a:gd name="csX15" fmla="*/ 647432 w 1126727"/>
                <a:gd name="csY15" fmla="*/ 1133863 h 1165088"/>
                <a:gd name="csX16" fmla="*/ 655804 w 1126727"/>
                <a:gd name="csY16" fmla="*/ 1133165 h 1165088"/>
                <a:gd name="csX17" fmla="*/ 673944 w 1126727"/>
                <a:gd name="csY17" fmla="*/ 1131072 h 1165088"/>
                <a:gd name="csX18" fmla="*/ 683013 w 1126727"/>
                <a:gd name="csY18" fmla="*/ 1129676 h 1165088"/>
                <a:gd name="csX19" fmla="*/ 699060 w 1126727"/>
                <a:gd name="csY19" fmla="*/ 1127584 h 1165088"/>
                <a:gd name="csX20" fmla="*/ 706734 w 1126727"/>
                <a:gd name="csY20" fmla="*/ 1126886 h 1165088"/>
                <a:gd name="csX21" fmla="*/ 720687 w 1126727"/>
                <a:gd name="csY21" fmla="*/ 1125491 h 1165088"/>
                <a:gd name="csX22" fmla="*/ 727664 w 1126727"/>
                <a:gd name="csY22" fmla="*/ 1124793 h 1165088"/>
                <a:gd name="csX23" fmla="*/ 740919 w 1126727"/>
                <a:gd name="csY23" fmla="*/ 1123397 h 1165088"/>
                <a:gd name="csX24" fmla="*/ 745803 w 1126727"/>
                <a:gd name="csY24" fmla="*/ 1122700 h 1165088"/>
                <a:gd name="csX25" fmla="*/ 757663 w 1126727"/>
                <a:gd name="csY25" fmla="*/ 1121305 h 1165088"/>
                <a:gd name="csX26" fmla="*/ 761152 w 1126727"/>
                <a:gd name="csY26" fmla="*/ 1121305 h 1165088"/>
                <a:gd name="csX27" fmla="*/ 770919 w 1126727"/>
                <a:gd name="csY27" fmla="*/ 1119909 h 1165088"/>
                <a:gd name="csX28" fmla="*/ 773710 w 1126727"/>
                <a:gd name="csY28" fmla="*/ 1119909 h 1165088"/>
                <a:gd name="csX29" fmla="*/ 782779 w 1126727"/>
                <a:gd name="csY29" fmla="*/ 1118514 h 1165088"/>
                <a:gd name="csX30" fmla="*/ 782779 w 1126727"/>
                <a:gd name="csY30" fmla="*/ 1118514 h 1165088"/>
                <a:gd name="csX31" fmla="*/ 786268 w 1126727"/>
                <a:gd name="csY31" fmla="*/ 1118514 h 1165088"/>
                <a:gd name="csX32" fmla="*/ 790454 w 1126727"/>
                <a:gd name="csY32" fmla="*/ 1118514 h 1165088"/>
                <a:gd name="csX33" fmla="*/ 793244 w 1126727"/>
                <a:gd name="csY33" fmla="*/ 1100375 h 1165088"/>
                <a:gd name="csX34" fmla="*/ 793942 w 1126727"/>
                <a:gd name="csY34" fmla="*/ 1094793 h 1165088"/>
                <a:gd name="csX35" fmla="*/ 797430 w 1126727"/>
                <a:gd name="csY35" fmla="*/ 1075956 h 1165088"/>
                <a:gd name="csX36" fmla="*/ 797430 w 1126727"/>
                <a:gd name="csY36" fmla="*/ 1072468 h 1165088"/>
                <a:gd name="csX37" fmla="*/ 803012 w 1126727"/>
                <a:gd name="csY37" fmla="*/ 1048050 h 1165088"/>
                <a:gd name="csX38" fmla="*/ 804407 w 1126727"/>
                <a:gd name="csY38" fmla="*/ 1041073 h 1165088"/>
                <a:gd name="csX39" fmla="*/ 809988 w 1126727"/>
                <a:gd name="csY39" fmla="*/ 1018748 h 1165088"/>
                <a:gd name="csX40" fmla="*/ 811383 w 1126727"/>
                <a:gd name="csY40" fmla="*/ 1012469 h 1165088"/>
                <a:gd name="csX41" fmla="*/ 819058 w 1126727"/>
                <a:gd name="csY41" fmla="*/ 983167 h 1165088"/>
                <a:gd name="csX42" fmla="*/ 821151 w 1126727"/>
                <a:gd name="csY42" fmla="*/ 975493 h 1165088"/>
                <a:gd name="csX43" fmla="*/ 828127 w 1126727"/>
                <a:gd name="csY43" fmla="*/ 949679 h 1165088"/>
                <a:gd name="csX44" fmla="*/ 830220 w 1126727"/>
                <a:gd name="csY44" fmla="*/ 941307 h 1165088"/>
                <a:gd name="csX45" fmla="*/ 839988 w 1126727"/>
                <a:gd name="csY45" fmla="*/ 907122 h 1165088"/>
                <a:gd name="csX46" fmla="*/ 841383 w 1126727"/>
                <a:gd name="csY46" fmla="*/ 901540 h 1165088"/>
                <a:gd name="csX47" fmla="*/ 850453 w 1126727"/>
                <a:gd name="csY47" fmla="*/ 870843 h 1165088"/>
                <a:gd name="csX48" fmla="*/ 853243 w 1126727"/>
                <a:gd name="csY48" fmla="*/ 861076 h 1165088"/>
                <a:gd name="csX49" fmla="*/ 864406 w 1126727"/>
                <a:gd name="csY49" fmla="*/ 824100 h 1165088"/>
                <a:gd name="csX50" fmla="*/ 865104 w 1126727"/>
                <a:gd name="csY50" fmla="*/ 821309 h 1165088"/>
                <a:gd name="csX51" fmla="*/ 876266 w 1126727"/>
                <a:gd name="csY51" fmla="*/ 785030 h 1165088"/>
                <a:gd name="csX52" fmla="*/ 879057 w 1126727"/>
                <a:gd name="csY52" fmla="*/ 775263 h 1165088"/>
                <a:gd name="csX53" fmla="*/ 890917 w 1126727"/>
                <a:gd name="csY53" fmla="*/ 738287 h 1165088"/>
                <a:gd name="csX54" fmla="*/ 891615 w 1126727"/>
                <a:gd name="csY54" fmla="*/ 735496 h 1165088"/>
                <a:gd name="csX55" fmla="*/ 904870 w 1126727"/>
                <a:gd name="csY55" fmla="*/ 694334 h 1165088"/>
                <a:gd name="csX56" fmla="*/ 907661 w 1126727"/>
                <a:gd name="csY56" fmla="*/ 686660 h 1165088"/>
                <a:gd name="csX57" fmla="*/ 919521 w 1126727"/>
                <a:gd name="csY57" fmla="*/ 648986 h 1165088"/>
                <a:gd name="csX58" fmla="*/ 920917 w 1126727"/>
                <a:gd name="csY58" fmla="*/ 644102 h 1165088"/>
                <a:gd name="csX59" fmla="*/ 934870 w 1126727"/>
                <a:gd name="csY59" fmla="*/ 601545 h 1165088"/>
                <a:gd name="csX60" fmla="*/ 936963 w 1126727"/>
                <a:gd name="csY60" fmla="*/ 595963 h 1165088"/>
                <a:gd name="csX61" fmla="*/ 950219 w 1126727"/>
                <a:gd name="csY61" fmla="*/ 556197 h 1165088"/>
                <a:gd name="csX62" fmla="*/ 951614 w 1126727"/>
                <a:gd name="csY62" fmla="*/ 551313 h 1165088"/>
                <a:gd name="csX63" fmla="*/ 981614 w 1126727"/>
                <a:gd name="csY63" fmla="*/ 463407 h 1165088"/>
                <a:gd name="csX64" fmla="*/ 981614 w 1126727"/>
                <a:gd name="csY64" fmla="*/ 462012 h 1165088"/>
                <a:gd name="csX65" fmla="*/ 994869 w 1126727"/>
                <a:gd name="csY65" fmla="*/ 423640 h 1165088"/>
                <a:gd name="csX66" fmla="*/ 982311 w 1126727"/>
                <a:gd name="csY66" fmla="*/ 428524 h 1165088"/>
                <a:gd name="csX67" fmla="*/ 822546 w 1126727"/>
                <a:gd name="csY67" fmla="*/ 432710 h 1165088"/>
                <a:gd name="csX68" fmla="*/ 695571 w 1126727"/>
                <a:gd name="csY68" fmla="*/ 392245 h 1165088"/>
                <a:gd name="csX69" fmla="*/ 671851 w 1126727"/>
                <a:gd name="csY69" fmla="*/ 354572 h 1165088"/>
                <a:gd name="csX70" fmla="*/ 665572 w 1126727"/>
                <a:gd name="csY70" fmla="*/ 339921 h 1165088"/>
                <a:gd name="csX71" fmla="*/ 653711 w 1126727"/>
                <a:gd name="csY71" fmla="*/ 422245 h 1165088"/>
                <a:gd name="csX72" fmla="*/ 644642 w 1126727"/>
                <a:gd name="csY72" fmla="*/ 441780 h 1165088"/>
                <a:gd name="csX73" fmla="*/ 641851 w 1126727"/>
                <a:gd name="csY73" fmla="*/ 470384 h 1165088"/>
                <a:gd name="csX74" fmla="*/ 633479 w 1126727"/>
                <a:gd name="csY74" fmla="*/ 528988 h 1165088"/>
                <a:gd name="csX75" fmla="*/ 635572 w 1126727"/>
                <a:gd name="csY75" fmla="*/ 612010 h 1165088"/>
                <a:gd name="csX76" fmla="*/ 632084 w 1126727"/>
                <a:gd name="csY76" fmla="*/ 619684 h 1165088"/>
                <a:gd name="csX77" fmla="*/ 635572 w 1126727"/>
                <a:gd name="csY77" fmla="*/ 830378 h 1165088"/>
                <a:gd name="csX78" fmla="*/ 624409 w 1126727"/>
                <a:gd name="csY78" fmla="*/ 919680 h 1165088"/>
                <a:gd name="csX79" fmla="*/ 609759 w 1126727"/>
                <a:gd name="csY79" fmla="*/ 956656 h 1165088"/>
                <a:gd name="csX80" fmla="*/ 597898 w 1126727"/>
                <a:gd name="csY80" fmla="*/ 1013167 h 1165088"/>
                <a:gd name="csX81" fmla="*/ 597898 w 1126727"/>
                <a:gd name="csY81" fmla="*/ 1076654 h 1165088"/>
                <a:gd name="csX82" fmla="*/ 564410 w 1126727"/>
                <a:gd name="csY82" fmla="*/ 1052236 h 1165088"/>
                <a:gd name="csX83" fmla="*/ 561620 w 1126727"/>
                <a:gd name="csY83" fmla="*/ 888285 h 1165088"/>
                <a:gd name="csX84" fmla="*/ 565108 w 1126727"/>
                <a:gd name="csY84" fmla="*/ 793402 h 1165088"/>
                <a:gd name="csX85" fmla="*/ 550457 w 1126727"/>
                <a:gd name="csY85" fmla="*/ 741775 h 1165088"/>
                <a:gd name="csX86" fmla="*/ 550457 w 1126727"/>
                <a:gd name="csY86" fmla="*/ 740380 h 1165088"/>
                <a:gd name="csX87" fmla="*/ 545573 w 1126727"/>
                <a:gd name="csY87" fmla="*/ 693636 h 1165088"/>
                <a:gd name="csX88" fmla="*/ 545573 w 1126727"/>
                <a:gd name="csY88" fmla="*/ 616196 h 1165088"/>
                <a:gd name="csX89" fmla="*/ 546969 w 1126727"/>
                <a:gd name="csY89" fmla="*/ 593173 h 1165088"/>
                <a:gd name="csX90" fmla="*/ 538597 w 1126727"/>
                <a:gd name="csY90" fmla="*/ 635730 h 1165088"/>
                <a:gd name="csX91" fmla="*/ 521155 w 1126727"/>
                <a:gd name="csY91" fmla="*/ 702008 h 1165088"/>
                <a:gd name="csX92" fmla="*/ 492551 w 1126727"/>
                <a:gd name="csY92" fmla="*/ 863169 h 1165088"/>
                <a:gd name="csX93" fmla="*/ 456272 w 1126727"/>
                <a:gd name="csY93" fmla="*/ 955260 h 1165088"/>
                <a:gd name="csX94" fmla="*/ 451389 w 1126727"/>
                <a:gd name="csY94" fmla="*/ 999911 h 1165088"/>
                <a:gd name="csX95" fmla="*/ 449993 w 1126727"/>
                <a:gd name="csY95" fmla="*/ 1029911 h 1165088"/>
                <a:gd name="csX96" fmla="*/ 448598 w 1126727"/>
                <a:gd name="csY96" fmla="*/ 1057817 h 1165088"/>
                <a:gd name="csX97" fmla="*/ 437435 w 1126727"/>
                <a:gd name="csY97" fmla="*/ 1071770 h 1165088"/>
                <a:gd name="csX98" fmla="*/ 436738 w 1126727"/>
                <a:gd name="csY98" fmla="*/ 1072468 h 1165088"/>
                <a:gd name="csX99" fmla="*/ 413017 w 1126727"/>
                <a:gd name="csY99" fmla="*/ 1092003 h 1165088"/>
                <a:gd name="csX100" fmla="*/ 399762 w 1126727"/>
                <a:gd name="csY100" fmla="*/ 1094096 h 1165088"/>
                <a:gd name="csX101" fmla="*/ 405343 w 1126727"/>
                <a:gd name="csY101" fmla="*/ 1080142 h 1165088"/>
                <a:gd name="csX102" fmla="*/ 402552 w 1126727"/>
                <a:gd name="csY102" fmla="*/ 918284 h 1165088"/>
                <a:gd name="csX103" fmla="*/ 413017 w 1126727"/>
                <a:gd name="csY103" fmla="*/ 732706 h 1165088"/>
                <a:gd name="csX104" fmla="*/ 419994 w 1126727"/>
                <a:gd name="csY104" fmla="*/ 701311 h 1165088"/>
                <a:gd name="csX105" fmla="*/ 428366 w 1126727"/>
                <a:gd name="csY105" fmla="*/ 656660 h 1165088"/>
                <a:gd name="csX106" fmla="*/ 448598 w 1126727"/>
                <a:gd name="csY106" fmla="*/ 482244 h 1165088"/>
                <a:gd name="csX107" fmla="*/ 438133 w 1126727"/>
                <a:gd name="csY107" fmla="*/ 378292 h 1165088"/>
                <a:gd name="csX108" fmla="*/ 403250 w 1126727"/>
                <a:gd name="csY108" fmla="*/ 444570 h 1165088"/>
                <a:gd name="csX109" fmla="*/ 359297 w 1126727"/>
                <a:gd name="csY109" fmla="*/ 540150 h 1165088"/>
                <a:gd name="csX110" fmla="*/ 331390 w 1126727"/>
                <a:gd name="csY110" fmla="*/ 588987 h 1165088"/>
                <a:gd name="csX111" fmla="*/ 325112 w 1126727"/>
                <a:gd name="csY111" fmla="*/ 644800 h 1165088"/>
                <a:gd name="csX112" fmla="*/ 313949 w 1126727"/>
                <a:gd name="csY112" fmla="*/ 656660 h 1165088"/>
                <a:gd name="csX113" fmla="*/ 295112 w 1126727"/>
                <a:gd name="csY113" fmla="*/ 734101 h 1165088"/>
                <a:gd name="csX114" fmla="*/ 283252 w 1126727"/>
                <a:gd name="csY114" fmla="*/ 732706 h 1165088"/>
                <a:gd name="csX115" fmla="*/ 290228 w 1126727"/>
                <a:gd name="csY115" fmla="*/ 703404 h 1165088"/>
                <a:gd name="csX116" fmla="*/ 295112 w 1126727"/>
                <a:gd name="csY116" fmla="*/ 605033 h 1165088"/>
                <a:gd name="csX117" fmla="*/ 322321 w 1126727"/>
                <a:gd name="csY117" fmla="*/ 526895 h 1165088"/>
                <a:gd name="csX118" fmla="*/ 353018 w 1126727"/>
                <a:gd name="csY118" fmla="*/ 312014 h 1165088"/>
                <a:gd name="csX119" fmla="*/ 394180 w 1126727"/>
                <a:gd name="csY119" fmla="*/ 268759 h 1165088"/>
                <a:gd name="csX120" fmla="*/ 481388 w 1126727"/>
                <a:gd name="csY120" fmla="*/ 266666 h 1165088"/>
                <a:gd name="csX121" fmla="*/ 554643 w 1126727"/>
                <a:gd name="csY121" fmla="*/ 266666 h 1165088"/>
                <a:gd name="csX122" fmla="*/ 543480 w 1126727"/>
                <a:gd name="csY122" fmla="*/ 207364 h 1165088"/>
                <a:gd name="csX123" fmla="*/ 551852 w 1126727"/>
                <a:gd name="csY123" fmla="*/ 79692 h 1165088"/>
                <a:gd name="csX124" fmla="*/ 551852 w 1126727"/>
                <a:gd name="csY124" fmla="*/ 83180 h 1165088"/>
                <a:gd name="csX125" fmla="*/ 572782 w 1126727"/>
                <a:gd name="csY125" fmla="*/ 76901 h 1165088"/>
                <a:gd name="csX126" fmla="*/ 620921 w 1126727"/>
                <a:gd name="csY126" fmla="*/ 76901 h 1165088"/>
                <a:gd name="csX127" fmla="*/ 634874 w 1126727"/>
                <a:gd name="csY127" fmla="*/ 85971 h 1165088"/>
                <a:gd name="csX128" fmla="*/ 636270 w 1126727"/>
                <a:gd name="csY128" fmla="*/ 128528 h 1165088"/>
                <a:gd name="csX129" fmla="*/ 610456 w 1126727"/>
                <a:gd name="csY129" fmla="*/ 235271 h 1165088"/>
                <a:gd name="csX130" fmla="*/ 610456 w 1126727"/>
                <a:gd name="csY130" fmla="*/ 258294 h 1165088"/>
                <a:gd name="csX131" fmla="*/ 665572 w 1126727"/>
                <a:gd name="csY131" fmla="*/ 297363 h 1165088"/>
                <a:gd name="csX132" fmla="*/ 665572 w 1126727"/>
                <a:gd name="csY132" fmla="*/ 312014 h 1165088"/>
                <a:gd name="csX133" fmla="*/ 666967 w 1126727"/>
                <a:gd name="csY133" fmla="*/ 307828 h 1165088"/>
                <a:gd name="csX134" fmla="*/ 682316 w 1126727"/>
                <a:gd name="csY134" fmla="*/ 307130 h 1165088"/>
                <a:gd name="csX135" fmla="*/ 863708 w 1126727"/>
                <a:gd name="csY135" fmla="*/ 335735 h 1165088"/>
                <a:gd name="csX136" fmla="*/ 948823 w 1126727"/>
                <a:gd name="csY136" fmla="*/ 343409 h 1165088"/>
                <a:gd name="csX137" fmla="*/ 1021380 w 1126727"/>
                <a:gd name="csY137" fmla="*/ 344804 h 1165088"/>
                <a:gd name="csX138" fmla="*/ 1054171 w 1126727"/>
                <a:gd name="csY138" fmla="*/ 251317 h 1165088"/>
                <a:gd name="csX139" fmla="*/ 1126728 w 1126727"/>
                <a:gd name="csY139" fmla="*/ 46902 h 1165088"/>
                <a:gd name="csX140" fmla="*/ 269996 w 1126727"/>
                <a:gd name="csY140" fmla="*/ 62250 h 1165088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  <a:cxn ang="0">
                  <a:pos x="csX81" y="csY81"/>
                </a:cxn>
                <a:cxn ang="0">
                  <a:pos x="csX82" y="csY82"/>
                </a:cxn>
                <a:cxn ang="0">
                  <a:pos x="csX83" y="csY83"/>
                </a:cxn>
                <a:cxn ang="0">
                  <a:pos x="csX84" y="csY84"/>
                </a:cxn>
                <a:cxn ang="0">
                  <a:pos x="csX85" y="csY85"/>
                </a:cxn>
                <a:cxn ang="0">
                  <a:pos x="csX86" y="csY86"/>
                </a:cxn>
                <a:cxn ang="0">
                  <a:pos x="csX87" y="csY87"/>
                </a:cxn>
                <a:cxn ang="0">
                  <a:pos x="csX88" y="csY88"/>
                </a:cxn>
                <a:cxn ang="0">
                  <a:pos x="csX89" y="csY89"/>
                </a:cxn>
                <a:cxn ang="0">
                  <a:pos x="csX90" y="csY90"/>
                </a:cxn>
                <a:cxn ang="0">
                  <a:pos x="csX91" y="csY91"/>
                </a:cxn>
                <a:cxn ang="0">
                  <a:pos x="csX92" y="csY92"/>
                </a:cxn>
                <a:cxn ang="0">
                  <a:pos x="csX93" y="csY93"/>
                </a:cxn>
                <a:cxn ang="0">
                  <a:pos x="csX94" y="csY94"/>
                </a:cxn>
                <a:cxn ang="0">
                  <a:pos x="csX95" y="csY95"/>
                </a:cxn>
                <a:cxn ang="0">
                  <a:pos x="csX96" y="csY96"/>
                </a:cxn>
                <a:cxn ang="0">
                  <a:pos x="csX97" y="csY97"/>
                </a:cxn>
                <a:cxn ang="0">
                  <a:pos x="csX98" y="csY98"/>
                </a:cxn>
                <a:cxn ang="0">
                  <a:pos x="csX99" y="csY99"/>
                </a:cxn>
                <a:cxn ang="0">
                  <a:pos x="csX100" y="csY100"/>
                </a:cxn>
                <a:cxn ang="0">
                  <a:pos x="csX101" y="csY101"/>
                </a:cxn>
                <a:cxn ang="0">
                  <a:pos x="csX102" y="csY102"/>
                </a:cxn>
                <a:cxn ang="0">
                  <a:pos x="csX103" y="csY103"/>
                </a:cxn>
                <a:cxn ang="0">
                  <a:pos x="csX104" y="csY104"/>
                </a:cxn>
                <a:cxn ang="0">
                  <a:pos x="csX105" y="csY105"/>
                </a:cxn>
                <a:cxn ang="0">
                  <a:pos x="csX106" y="csY106"/>
                </a:cxn>
                <a:cxn ang="0">
                  <a:pos x="csX107" y="csY107"/>
                </a:cxn>
                <a:cxn ang="0">
                  <a:pos x="csX108" y="csY108"/>
                </a:cxn>
                <a:cxn ang="0">
                  <a:pos x="csX109" y="csY109"/>
                </a:cxn>
                <a:cxn ang="0">
                  <a:pos x="csX110" y="csY110"/>
                </a:cxn>
                <a:cxn ang="0">
                  <a:pos x="csX111" y="csY111"/>
                </a:cxn>
                <a:cxn ang="0">
                  <a:pos x="csX112" y="csY112"/>
                </a:cxn>
                <a:cxn ang="0">
                  <a:pos x="csX113" y="csY113"/>
                </a:cxn>
                <a:cxn ang="0">
                  <a:pos x="csX114" y="csY114"/>
                </a:cxn>
                <a:cxn ang="0">
                  <a:pos x="csX115" y="csY115"/>
                </a:cxn>
                <a:cxn ang="0">
                  <a:pos x="csX116" y="csY116"/>
                </a:cxn>
                <a:cxn ang="0">
                  <a:pos x="csX117" y="csY117"/>
                </a:cxn>
                <a:cxn ang="0">
                  <a:pos x="csX118" y="csY118"/>
                </a:cxn>
                <a:cxn ang="0">
                  <a:pos x="csX119" y="csY119"/>
                </a:cxn>
                <a:cxn ang="0">
                  <a:pos x="csX120" y="csY120"/>
                </a:cxn>
                <a:cxn ang="0">
                  <a:pos x="csX121" y="csY121"/>
                </a:cxn>
                <a:cxn ang="0">
                  <a:pos x="csX122" y="csY122"/>
                </a:cxn>
                <a:cxn ang="0">
                  <a:pos x="csX123" y="csY123"/>
                </a:cxn>
                <a:cxn ang="0">
                  <a:pos x="csX124" y="csY124"/>
                </a:cxn>
                <a:cxn ang="0">
                  <a:pos x="csX125" y="csY125"/>
                </a:cxn>
                <a:cxn ang="0">
                  <a:pos x="csX126" y="csY126"/>
                </a:cxn>
                <a:cxn ang="0">
                  <a:pos x="csX127" y="csY127"/>
                </a:cxn>
                <a:cxn ang="0">
                  <a:pos x="csX128" y="csY128"/>
                </a:cxn>
                <a:cxn ang="0">
                  <a:pos x="csX129" y="csY129"/>
                </a:cxn>
                <a:cxn ang="0">
                  <a:pos x="csX130" y="csY130"/>
                </a:cxn>
                <a:cxn ang="0">
                  <a:pos x="csX131" y="csY131"/>
                </a:cxn>
                <a:cxn ang="0">
                  <a:pos x="csX132" y="csY132"/>
                </a:cxn>
                <a:cxn ang="0">
                  <a:pos x="csX133" y="csY133"/>
                </a:cxn>
                <a:cxn ang="0">
                  <a:pos x="csX134" y="csY134"/>
                </a:cxn>
                <a:cxn ang="0">
                  <a:pos x="csX135" y="csY135"/>
                </a:cxn>
                <a:cxn ang="0">
                  <a:pos x="csX136" y="csY136"/>
                </a:cxn>
                <a:cxn ang="0">
                  <a:pos x="csX137" y="csY137"/>
                </a:cxn>
                <a:cxn ang="0">
                  <a:pos x="csX138" y="csY138"/>
                </a:cxn>
                <a:cxn ang="0">
                  <a:pos x="csX139" y="csY139"/>
                </a:cxn>
                <a:cxn ang="0">
                  <a:pos x="csX140" y="csY140"/>
                </a:cxn>
              </a:cxnLst>
              <a:rect l="l" t="t" r="r" b="b"/>
              <a:pathLst>
                <a:path w="1126727" h="1165088">
                  <a:moveTo>
                    <a:pt x="273484" y="59460"/>
                  </a:moveTo>
                  <a:cubicBezTo>
                    <a:pt x="273484" y="59460"/>
                    <a:pt x="253950" y="367827"/>
                    <a:pt x="186276" y="514337"/>
                  </a:cubicBezTo>
                  <a:cubicBezTo>
                    <a:pt x="74650" y="757124"/>
                    <a:pt x="0" y="1149909"/>
                    <a:pt x="0" y="1149909"/>
                  </a:cubicBezTo>
                  <a:cubicBezTo>
                    <a:pt x="78836" y="1172234"/>
                    <a:pt x="250461" y="1166653"/>
                    <a:pt x="414413" y="1154095"/>
                  </a:cubicBezTo>
                  <a:cubicBezTo>
                    <a:pt x="416506" y="1154095"/>
                    <a:pt x="418599" y="1154095"/>
                    <a:pt x="420692" y="1154095"/>
                  </a:cubicBezTo>
                  <a:cubicBezTo>
                    <a:pt x="428366" y="1154095"/>
                    <a:pt x="435342" y="1152699"/>
                    <a:pt x="442319" y="1152699"/>
                  </a:cubicBezTo>
                  <a:cubicBezTo>
                    <a:pt x="446505" y="1152699"/>
                    <a:pt x="450691" y="1152002"/>
                    <a:pt x="455575" y="1151304"/>
                  </a:cubicBezTo>
                  <a:cubicBezTo>
                    <a:pt x="463249" y="1151304"/>
                    <a:pt x="470923" y="1149909"/>
                    <a:pt x="478598" y="1149211"/>
                  </a:cubicBezTo>
                  <a:cubicBezTo>
                    <a:pt x="482086" y="1149211"/>
                    <a:pt x="486272" y="1148513"/>
                    <a:pt x="489760" y="1148513"/>
                  </a:cubicBezTo>
                  <a:cubicBezTo>
                    <a:pt x="498132" y="1147816"/>
                    <a:pt x="505807" y="1147118"/>
                    <a:pt x="514179" y="1146420"/>
                  </a:cubicBezTo>
                  <a:cubicBezTo>
                    <a:pt x="517667" y="1146420"/>
                    <a:pt x="520457" y="1146420"/>
                    <a:pt x="523946" y="1145723"/>
                  </a:cubicBezTo>
                  <a:cubicBezTo>
                    <a:pt x="533713" y="1145025"/>
                    <a:pt x="543480" y="1143630"/>
                    <a:pt x="553248" y="1142932"/>
                  </a:cubicBezTo>
                  <a:cubicBezTo>
                    <a:pt x="553945" y="1142932"/>
                    <a:pt x="555341" y="1142932"/>
                    <a:pt x="556038" y="1142932"/>
                  </a:cubicBezTo>
                  <a:cubicBezTo>
                    <a:pt x="577666" y="1140839"/>
                    <a:pt x="598596" y="1138746"/>
                    <a:pt x="618828" y="1136653"/>
                  </a:cubicBezTo>
                  <a:cubicBezTo>
                    <a:pt x="621619" y="1136653"/>
                    <a:pt x="623712" y="1136653"/>
                    <a:pt x="626502" y="1135955"/>
                  </a:cubicBezTo>
                  <a:cubicBezTo>
                    <a:pt x="633479" y="1135258"/>
                    <a:pt x="640456" y="1134560"/>
                    <a:pt x="647432" y="1133863"/>
                  </a:cubicBezTo>
                  <a:cubicBezTo>
                    <a:pt x="650223" y="1133863"/>
                    <a:pt x="653014" y="1133863"/>
                    <a:pt x="655804" y="1133165"/>
                  </a:cubicBezTo>
                  <a:cubicBezTo>
                    <a:pt x="662083" y="1132467"/>
                    <a:pt x="667665" y="1131770"/>
                    <a:pt x="673944" y="1131072"/>
                  </a:cubicBezTo>
                  <a:cubicBezTo>
                    <a:pt x="676734" y="1131072"/>
                    <a:pt x="679525" y="1130374"/>
                    <a:pt x="683013" y="1129676"/>
                  </a:cubicBezTo>
                  <a:cubicBezTo>
                    <a:pt x="688595" y="1129676"/>
                    <a:pt x="694176" y="1128281"/>
                    <a:pt x="699060" y="1127584"/>
                  </a:cubicBezTo>
                  <a:cubicBezTo>
                    <a:pt x="701850" y="1127584"/>
                    <a:pt x="703943" y="1127584"/>
                    <a:pt x="706734" y="1126886"/>
                  </a:cubicBezTo>
                  <a:cubicBezTo>
                    <a:pt x="711617" y="1126886"/>
                    <a:pt x="716501" y="1125491"/>
                    <a:pt x="720687" y="1125491"/>
                  </a:cubicBezTo>
                  <a:cubicBezTo>
                    <a:pt x="723478" y="1125491"/>
                    <a:pt x="725571" y="1125491"/>
                    <a:pt x="727664" y="1124793"/>
                  </a:cubicBezTo>
                  <a:cubicBezTo>
                    <a:pt x="732547" y="1124793"/>
                    <a:pt x="736733" y="1123397"/>
                    <a:pt x="740919" y="1123397"/>
                  </a:cubicBezTo>
                  <a:cubicBezTo>
                    <a:pt x="742315" y="1123397"/>
                    <a:pt x="744408" y="1123397"/>
                    <a:pt x="745803" y="1122700"/>
                  </a:cubicBezTo>
                  <a:cubicBezTo>
                    <a:pt x="749989" y="1122700"/>
                    <a:pt x="754175" y="1122002"/>
                    <a:pt x="757663" y="1121305"/>
                  </a:cubicBezTo>
                  <a:cubicBezTo>
                    <a:pt x="759059" y="1121305"/>
                    <a:pt x="760454" y="1121305"/>
                    <a:pt x="761152" y="1121305"/>
                  </a:cubicBezTo>
                  <a:cubicBezTo>
                    <a:pt x="764640" y="1121305"/>
                    <a:pt x="768128" y="1120607"/>
                    <a:pt x="770919" y="1119909"/>
                  </a:cubicBezTo>
                  <a:cubicBezTo>
                    <a:pt x="771617" y="1119909"/>
                    <a:pt x="773012" y="1119909"/>
                    <a:pt x="773710" y="1119909"/>
                  </a:cubicBezTo>
                  <a:cubicBezTo>
                    <a:pt x="777198" y="1119909"/>
                    <a:pt x="779989" y="1119212"/>
                    <a:pt x="782779" y="1118514"/>
                  </a:cubicBezTo>
                  <a:lnTo>
                    <a:pt x="782779" y="1118514"/>
                  </a:lnTo>
                  <a:cubicBezTo>
                    <a:pt x="782779" y="1118514"/>
                    <a:pt x="785570" y="1118514"/>
                    <a:pt x="786268" y="1118514"/>
                  </a:cubicBezTo>
                  <a:cubicBezTo>
                    <a:pt x="789058" y="1118514"/>
                    <a:pt x="790454" y="1118514"/>
                    <a:pt x="790454" y="1118514"/>
                  </a:cubicBezTo>
                  <a:cubicBezTo>
                    <a:pt x="790454" y="1112933"/>
                    <a:pt x="791849" y="1106654"/>
                    <a:pt x="793244" y="1100375"/>
                  </a:cubicBezTo>
                  <a:cubicBezTo>
                    <a:pt x="793244" y="1098979"/>
                    <a:pt x="793244" y="1096886"/>
                    <a:pt x="793942" y="1094793"/>
                  </a:cubicBezTo>
                  <a:cubicBezTo>
                    <a:pt x="794640" y="1089212"/>
                    <a:pt x="796035" y="1082933"/>
                    <a:pt x="797430" y="1075956"/>
                  </a:cubicBezTo>
                  <a:cubicBezTo>
                    <a:pt x="797430" y="1074561"/>
                    <a:pt x="797430" y="1073863"/>
                    <a:pt x="797430" y="1072468"/>
                  </a:cubicBezTo>
                  <a:cubicBezTo>
                    <a:pt x="798825" y="1064794"/>
                    <a:pt x="800918" y="1056422"/>
                    <a:pt x="803012" y="1048050"/>
                  </a:cubicBezTo>
                  <a:cubicBezTo>
                    <a:pt x="803012" y="1045957"/>
                    <a:pt x="803709" y="1043864"/>
                    <a:pt x="804407" y="1041073"/>
                  </a:cubicBezTo>
                  <a:cubicBezTo>
                    <a:pt x="806500" y="1034096"/>
                    <a:pt x="807895" y="1026422"/>
                    <a:pt x="809988" y="1018748"/>
                  </a:cubicBezTo>
                  <a:cubicBezTo>
                    <a:pt x="809988" y="1016655"/>
                    <a:pt x="810686" y="1014562"/>
                    <a:pt x="811383" y="1012469"/>
                  </a:cubicBezTo>
                  <a:cubicBezTo>
                    <a:pt x="813476" y="1003399"/>
                    <a:pt x="816267" y="993632"/>
                    <a:pt x="819058" y="983167"/>
                  </a:cubicBezTo>
                  <a:cubicBezTo>
                    <a:pt x="819755" y="980376"/>
                    <a:pt x="820453" y="978283"/>
                    <a:pt x="821151" y="975493"/>
                  </a:cubicBezTo>
                  <a:cubicBezTo>
                    <a:pt x="823244" y="967121"/>
                    <a:pt x="826034" y="958749"/>
                    <a:pt x="828127" y="949679"/>
                  </a:cubicBezTo>
                  <a:cubicBezTo>
                    <a:pt x="828825" y="946888"/>
                    <a:pt x="829523" y="944098"/>
                    <a:pt x="830220" y="941307"/>
                  </a:cubicBezTo>
                  <a:cubicBezTo>
                    <a:pt x="833011" y="930145"/>
                    <a:pt x="836499" y="918982"/>
                    <a:pt x="839988" y="907122"/>
                  </a:cubicBezTo>
                  <a:cubicBezTo>
                    <a:pt x="839988" y="905029"/>
                    <a:pt x="840685" y="903633"/>
                    <a:pt x="841383" y="901540"/>
                  </a:cubicBezTo>
                  <a:cubicBezTo>
                    <a:pt x="844174" y="891773"/>
                    <a:pt x="846964" y="881308"/>
                    <a:pt x="850453" y="870843"/>
                  </a:cubicBezTo>
                  <a:cubicBezTo>
                    <a:pt x="851150" y="867355"/>
                    <a:pt x="852546" y="864564"/>
                    <a:pt x="853243" y="861076"/>
                  </a:cubicBezTo>
                  <a:cubicBezTo>
                    <a:pt x="856732" y="849215"/>
                    <a:pt x="860220" y="836657"/>
                    <a:pt x="864406" y="824100"/>
                  </a:cubicBezTo>
                  <a:cubicBezTo>
                    <a:pt x="864406" y="823402"/>
                    <a:pt x="864406" y="822704"/>
                    <a:pt x="865104" y="821309"/>
                  </a:cubicBezTo>
                  <a:cubicBezTo>
                    <a:pt x="868592" y="809449"/>
                    <a:pt x="872778" y="796891"/>
                    <a:pt x="876266" y="785030"/>
                  </a:cubicBezTo>
                  <a:cubicBezTo>
                    <a:pt x="876964" y="781542"/>
                    <a:pt x="878359" y="778751"/>
                    <a:pt x="879057" y="775263"/>
                  </a:cubicBezTo>
                  <a:cubicBezTo>
                    <a:pt x="883243" y="762705"/>
                    <a:pt x="886731" y="750845"/>
                    <a:pt x="890917" y="738287"/>
                  </a:cubicBezTo>
                  <a:cubicBezTo>
                    <a:pt x="890917" y="737589"/>
                    <a:pt x="890917" y="736194"/>
                    <a:pt x="891615" y="735496"/>
                  </a:cubicBezTo>
                  <a:cubicBezTo>
                    <a:pt x="895801" y="721543"/>
                    <a:pt x="900684" y="708287"/>
                    <a:pt x="904870" y="694334"/>
                  </a:cubicBezTo>
                  <a:cubicBezTo>
                    <a:pt x="905568" y="691543"/>
                    <a:pt x="906266" y="688753"/>
                    <a:pt x="907661" y="686660"/>
                  </a:cubicBezTo>
                  <a:cubicBezTo>
                    <a:pt x="911847" y="674102"/>
                    <a:pt x="916033" y="661544"/>
                    <a:pt x="919521" y="648986"/>
                  </a:cubicBezTo>
                  <a:cubicBezTo>
                    <a:pt x="919521" y="647590"/>
                    <a:pt x="920917" y="645498"/>
                    <a:pt x="920917" y="644102"/>
                  </a:cubicBezTo>
                  <a:cubicBezTo>
                    <a:pt x="925800" y="630149"/>
                    <a:pt x="929986" y="615498"/>
                    <a:pt x="934870" y="601545"/>
                  </a:cubicBezTo>
                  <a:cubicBezTo>
                    <a:pt x="934870" y="599452"/>
                    <a:pt x="936265" y="598056"/>
                    <a:pt x="936963" y="595963"/>
                  </a:cubicBezTo>
                  <a:cubicBezTo>
                    <a:pt x="941149" y="582708"/>
                    <a:pt x="946033" y="569452"/>
                    <a:pt x="950219" y="556197"/>
                  </a:cubicBezTo>
                  <a:cubicBezTo>
                    <a:pt x="950219" y="554801"/>
                    <a:pt x="950916" y="553406"/>
                    <a:pt x="951614" y="551313"/>
                  </a:cubicBezTo>
                  <a:cubicBezTo>
                    <a:pt x="961381" y="521313"/>
                    <a:pt x="971149" y="492011"/>
                    <a:pt x="981614" y="463407"/>
                  </a:cubicBezTo>
                  <a:cubicBezTo>
                    <a:pt x="981614" y="463407"/>
                    <a:pt x="981614" y="462012"/>
                    <a:pt x="981614" y="462012"/>
                  </a:cubicBezTo>
                  <a:cubicBezTo>
                    <a:pt x="985800" y="449454"/>
                    <a:pt x="990683" y="436198"/>
                    <a:pt x="994869" y="423640"/>
                  </a:cubicBezTo>
                  <a:cubicBezTo>
                    <a:pt x="990683" y="425036"/>
                    <a:pt x="987195" y="427129"/>
                    <a:pt x="982311" y="428524"/>
                  </a:cubicBezTo>
                  <a:cubicBezTo>
                    <a:pt x="928591" y="429919"/>
                    <a:pt x="876964" y="441780"/>
                    <a:pt x="822546" y="432710"/>
                  </a:cubicBezTo>
                  <a:cubicBezTo>
                    <a:pt x="778593" y="423640"/>
                    <a:pt x="739524" y="399222"/>
                    <a:pt x="695571" y="392245"/>
                  </a:cubicBezTo>
                  <a:cubicBezTo>
                    <a:pt x="689292" y="378990"/>
                    <a:pt x="678827" y="367129"/>
                    <a:pt x="671851" y="354572"/>
                  </a:cubicBezTo>
                  <a:cubicBezTo>
                    <a:pt x="669060" y="349688"/>
                    <a:pt x="666967" y="344804"/>
                    <a:pt x="665572" y="339921"/>
                  </a:cubicBezTo>
                  <a:cubicBezTo>
                    <a:pt x="664176" y="367827"/>
                    <a:pt x="660688" y="395036"/>
                    <a:pt x="653711" y="422245"/>
                  </a:cubicBezTo>
                  <a:cubicBezTo>
                    <a:pt x="652316" y="429919"/>
                    <a:pt x="646037" y="436198"/>
                    <a:pt x="644642" y="441780"/>
                  </a:cubicBezTo>
                  <a:cubicBezTo>
                    <a:pt x="644642" y="451547"/>
                    <a:pt x="643246" y="460616"/>
                    <a:pt x="641851" y="470384"/>
                  </a:cubicBezTo>
                  <a:cubicBezTo>
                    <a:pt x="639060" y="489918"/>
                    <a:pt x="635572" y="509453"/>
                    <a:pt x="633479" y="528988"/>
                  </a:cubicBezTo>
                  <a:cubicBezTo>
                    <a:pt x="632084" y="556197"/>
                    <a:pt x="634874" y="584801"/>
                    <a:pt x="635572" y="612010"/>
                  </a:cubicBezTo>
                  <a:cubicBezTo>
                    <a:pt x="635572" y="614103"/>
                    <a:pt x="632084" y="617591"/>
                    <a:pt x="632084" y="619684"/>
                  </a:cubicBezTo>
                  <a:cubicBezTo>
                    <a:pt x="634177" y="688753"/>
                    <a:pt x="637665" y="760612"/>
                    <a:pt x="635572" y="830378"/>
                  </a:cubicBezTo>
                  <a:cubicBezTo>
                    <a:pt x="636270" y="858983"/>
                    <a:pt x="631386" y="890378"/>
                    <a:pt x="624409" y="919680"/>
                  </a:cubicBezTo>
                  <a:cubicBezTo>
                    <a:pt x="620921" y="931540"/>
                    <a:pt x="617433" y="944795"/>
                    <a:pt x="609759" y="956656"/>
                  </a:cubicBezTo>
                  <a:cubicBezTo>
                    <a:pt x="602782" y="974097"/>
                    <a:pt x="602782" y="993632"/>
                    <a:pt x="597898" y="1013167"/>
                  </a:cubicBezTo>
                  <a:cubicBezTo>
                    <a:pt x="593015" y="1034794"/>
                    <a:pt x="597201" y="1055724"/>
                    <a:pt x="597898" y="1076654"/>
                  </a:cubicBezTo>
                  <a:cubicBezTo>
                    <a:pt x="586038" y="1068980"/>
                    <a:pt x="566503" y="1064096"/>
                    <a:pt x="564410" y="1052236"/>
                  </a:cubicBezTo>
                  <a:cubicBezTo>
                    <a:pt x="555341" y="996423"/>
                    <a:pt x="557434" y="942702"/>
                    <a:pt x="561620" y="888285"/>
                  </a:cubicBezTo>
                  <a:cubicBezTo>
                    <a:pt x="564410" y="857587"/>
                    <a:pt x="567899" y="826193"/>
                    <a:pt x="565108" y="793402"/>
                  </a:cubicBezTo>
                  <a:cubicBezTo>
                    <a:pt x="563015" y="775961"/>
                    <a:pt x="558131" y="758519"/>
                    <a:pt x="550457" y="741775"/>
                  </a:cubicBezTo>
                  <a:cubicBezTo>
                    <a:pt x="550457" y="741775"/>
                    <a:pt x="550457" y="741077"/>
                    <a:pt x="550457" y="740380"/>
                  </a:cubicBezTo>
                  <a:cubicBezTo>
                    <a:pt x="545573" y="725031"/>
                    <a:pt x="551852" y="708287"/>
                    <a:pt x="545573" y="693636"/>
                  </a:cubicBezTo>
                  <a:cubicBezTo>
                    <a:pt x="535108" y="668520"/>
                    <a:pt x="536504" y="642009"/>
                    <a:pt x="545573" y="616196"/>
                  </a:cubicBezTo>
                  <a:cubicBezTo>
                    <a:pt x="549062" y="608521"/>
                    <a:pt x="546969" y="600847"/>
                    <a:pt x="546969" y="593173"/>
                  </a:cubicBezTo>
                  <a:cubicBezTo>
                    <a:pt x="546969" y="608521"/>
                    <a:pt x="542085" y="622475"/>
                    <a:pt x="538597" y="635730"/>
                  </a:cubicBezTo>
                  <a:cubicBezTo>
                    <a:pt x="531620" y="658753"/>
                    <a:pt x="524643" y="678288"/>
                    <a:pt x="521155" y="702008"/>
                  </a:cubicBezTo>
                  <a:cubicBezTo>
                    <a:pt x="512783" y="757821"/>
                    <a:pt x="504411" y="808751"/>
                    <a:pt x="492551" y="863169"/>
                  </a:cubicBezTo>
                  <a:cubicBezTo>
                    <a:pt x="483481" y="894564"/>
                    <a:pt x="465342" y="921773"/>
                    <a:pt x="456272" y="955260"/>
                  </a:cubicBezTo>
                  <a:cubicBezTo>
                    <a:pt x="452784" y="970609"/>
                    <a:pt x="453482" y="984562"/>
                    <a:pt x="451389" y="999911"/>
                  </a:cubicBezTo>
                  <a:cubicBezTo>
                    <a:pt x="449993" y="1009678"/>
                    <a:pt x="449993" y="1020143"/>
                    <a:pt x="449993" y="1029911"/>
                  </a:cubicBezTo>
                  <a:cubicBezTo>
                    <a:pt x="449993" y="1038980"/>
                    <a:pt x="449993" y="1048747"/>
                    <a:pt x="448598" y="1057817"/>
                  </a:cubicBezTo>
                  <a:cubicBezTo>
                    <a:pt x="448598" y="1063398"/>
                    <a:pt x="443017" y="1067584"/>
                    <a:pt x="437435" y="1071770"/>
                  </a:cubicBezTo>
                  <a:cubicBezTo>
                    <a:pt x="437435" y="1071770"/>
                    <a:pt x="437435" y="1071770"/>
                    <a:pt x="436738" y="1072468"/>
                  </a:cubicBezTo>
                  <a:cubicBezTo>
                    <a:pt x="429063" y="1078049"/>
                    <a:pt x="419994" y="1082235"/>
                    <a:pt x="413017" y="1092003"/>
                  </a:cubicBezTo>
                  <a:cubicBezTo>
                    <a:pt x="408831" y="1094096"/>
                    <a:pt x="403250" y="1094096"/>
                    <a:pt x="399762" y="1094096"/>
                  </a:cubicBezTo>
                  <a:cubicBezTo>
                    <a:pt x="403250" y="1089910"/>
                    <a:pt x="405343" y="1084328"/>
                    <a:pt x="405343" y="1080142"/>
                  </a:cubicBezTo>
                  <a:cubicBezTo>
                    <a:pt x="405343" y="1026422"/>
                    <a:pt x="400459" y="972004"/>
                    <a:pt x="402552" y="918284"/>
                  </a:cubicBezTo>
                  <a:cubicBezTo>
                    <a:pt x="406738" y="856192"/>
                    <a:pt x="402552" y="796891"/>
                    <a:pt x="413017" y="732706"/>
                  </a:cubicBezTo>
                  <a:cubicBezTo>
                    <a:pt x="414413" y="722938"/>
                    <a:pt x="417901" y="711078"/>
                    <a:pt x="419994" y="701311"/>
                  </a:cubicBezTo>
                  <a:cubicBezTo>
                    <a:pt x="423482" y="685962"/>
                    <a:pt x="424878" y="669916"/>
                    <a:pt x="428366" y="656660"/>
                  </a:cubicBezTo>
                  <a:cubicBezTo>
                    <a:pt x="445807" y="600149"/>
                    <a:pt x="454179" y="542243"/>
                    <a:pt x="448598" y="482244"/>
                  </a:cubicBezTo>
                  <a:cubicBezTo>
                    <a:pt x="445807" y="447361"/>
                    <a:pt x="438831" y="413175"/>
                    <a:pt x="438133" y="378292"/>
                  </a:cubicBezTo>
                  <a:cubicBezTo>
                    <a:pt x="423482" y="399920"/>
                    <a:pt x="412320" y="421547"/>
                    <a:pt x="403250" y="444570"/>
                  </a:cubicBezTo>
                  <a:cubicBezTo>
                    <a:pt x="392785" y="477360"/>
                    <a:pt x="380227" y="508755"/>
                    <a:pt x="359297" y="540150"/>
                  </a:cubicBezTo>
                  <a:cubicBezTo>
                    <a:pt x="350227" y="556197"/>
                    <a:pt x="336972" y="571545"/>
                    <a:pt x="331390" y="588987"/>
                  </a:cubicBezTo>
                  <a:cubicBezTo>
                    <a:pt x="325809" y="606428"/>
                    <a:pt x="324414" y="625963"/>
                    <a:pt x="325112" y="644800"/>
                  </a:cubicBezTo>
                  <a:cubicBezTo>
                    <a:pt x="323019" y="650381"/>
                    <a:pt x="321623" y="656660"/>
                    <a:pt x="313949" y="656660"/>
                  </a:cubicBezTo>
                  <a:cubicBezTo>
                    <a:pt x="322321" y="685264"/>
                    <a:pt x="305577" y="706892"/>
                    <a:pt x="295112" y="734101"/>
                  </a:cubicBezTo>
                  <a:cubicBezTo>
                    <a:pt x="295112" y="736194"/>
                    <a:pt x="287438" y="732706"/>
                    <a:pt x="283252" y="732706"/>
                  </a:cubicBezTo>
                  <a:cubicBezTo>
                    <a:pt x="286740" y="722938"/>
                    <a:pt x="288833" y="713171"/>
                    <a:pt x="290228" y="703404"/>
                  </a:cubicBezTo>
                  <a:cubicBezTo>
                    <a:pt x="297205" y="670613"/>
                    <a:pt x="282554" y="637823"/>
                    <a:pt x="295112" y="605033"/>
                  </a:cubicBezTo>
                  <a:cubicBezTo>
                    <a:pt x="304182" y="577824"/>
                    <a:pt x="306972" y="550615"/>
                    <a:pt x="322321" y="526895"/>
                  </a:cubicBezTo>
                  <a:cubicBezTo>
                    <a:pt x="316740" y="453640"/>
                    <a:pt x="320228" y="380385"/>
                    <a:pt x="353018" y="312014"/>
                  </a:cubicBezTo>
                  <a:cubicBezTo>
                    <a:pt x="362088" y="294572"/>
                    <a:pt x="377436" y="274340"/>
                    <a:pt x="394180" y="268759"/>
                  </a:cubicBezTo>
                  <a:cubicBezTo>
                    <a:pt x="422785" y="262480"/>
                    <a:pt x="452086" y="263178"/>
                    <a:pt x="481388" y="266666"/>
                  </a:cubicBezTo>
                  <a:cubicBezTo>
                    <a:pt x="506504" y="270154"/>
                    <a:pt x="529527" y="266666"/>
                    <a:pt x="554643" y="266666"/>
                  </a:cubicBezTo>
                  <a:cubicBezTo>
                    <a:pt x="551852" y="245736"/>
                    <a:pt x="559527" y="224108"/>
                    <a:pt x="543480" y="207364"/>
                  </a:cubicBezTo>
                  <a:cubicBezTo>
                    <a:pt x="542085" y="164807"/>
                    <a:pt x="549062" y="122249"/>
                    <a:pt x="551852" y="79692"/>
                  </a:cubicBezTo>
                  <a:cubicBezTo>
                    <a:pt x="551852" y="79692"/>
                    <a:pt x="551852" y="80855"/>
                    <a:pt x="551852" y="83180"/>
                  </a:cubicBezTo>
                  <a:cubicBezTo>
                    <a:pt x="557434" y="77599"/>
                    <a:pt x="565108" y="76901"/>
                    <a:pt x="572782" y="76901"/>
                  </a:cubicBezTo>
                  <a:cubicBezTo>
                    <a:pt x="588131" y="72715"/>
                    <a:pt x="605573" y="72018"/>
                    <a:pt x="620921" y="76901"/>
                  </a:cubicBezTo>
                  <a:cubicBezTo>
                    <a:pt x="626502" y="78296"/>
                    <a:pt x="634874" y="82482"/>
                    <a:pt x="634874" y="85971"/>
                  </a:cubicBezTo>
                  <a:cubicBezTo>
                    <a:pt x="639060" y="99226"/>
                    <a:pt x="641153" y="114575"/>
                    <a:pt x="636270" y="128528"/>
                  </a:cubicBezTo>
                  <a:cubicBezTo>
                    <a:pt x="621619" y="163412"/>
                    <a:pt x="620921" y="200388"/>
                    <a:pt x="610456" y="235271"/>
                  </a:cubicBezTo>
                  <a:cubicBezTo>
                    <a:pt x="606968" y="242945"/>
                    <a:pt x="604875" y="254806"/>
                    <a:pt x="610456" y="258294"/>
                  </a:cubicBezTo>
                  <a:cubicBezTo>
                    <a:pt x="632084" y="270852"/>
                    <a:pt x="646037" y="286200"/>
                    <a:pt x="665572" y="297363"/>
                  </a:cubicBezTo>
                  <a:cubicBezTo>
                    <a:pt x="665572" y="302247"/>
                    <a:pt x="665572" y="307130"/>
                    <a:pt x="665572" y="312014"/>
                  </a:cubicBezTo>
                  <a:cubicBezTo>
                    <a:pt x="665572" y="310619"/>
                    <a:pt x="665572" y="309223"/>
                    <a:pt x="666967" y="307828"/>
                  </a:cubicBezTo>
                  <a:cubicBezTo>
                    <a:pt x="671851" y="307828"/>
                    <a:pt x="677432" y="307828"/>
                    <a:pt x="682316" y="307130"/>
                  </a:cubicBezTo>
                  <a:cubicBezTo>
                    <a:pt x="743710" y="304340"/>
                    <a:pt x="805802" y="309223"/>
                    <a:pt x="863708" y="335735"/>
                  </a:cubicBezTo>
                  <a:cubicBezTo>
                    <a:pt x="889522" y="347595"/>
                    <a:pt x="920917" y="346897"/>
                    <a:pt x="948823" y="343409"/>
                  </a:cubicBezTo>
                  <a:cubicBezTo>
                    <a:pt x="973242" y="343409"/>
                    <a:pt x="996962" y="344107"/>
                    <a:pt x="1021380" y="344804"/>
                  </a:cubicBezTo>
                  <a:cubicBezTo>
                    <a:pt x="1032543" y="312014"/>
                    <a:pt x="1043706" y="280619"/>
                    <a:pt x="1054171" y="251317"/>
                  </a:cubicBezTo>
                  <a:cubicBezTo>
                    <a:pt x="1096728" y="130621"/>
                    <a:pt x="1126728" y="46902"/>
                    <a:pt x="1126728" y="46902"/>
                  </a:cubicBezTo>
                  <a:cubicBezTo>
                    <a:pt x="897196" y="-54260"/>
                    <a:pt x="393483" y="35739"/>
                    <a:pt x="269996" y="62250"/>
                  </a:cubicBezTo>
                </a:path>
              </a:pathLst>
            </a:custGeom>
            <a:solidFill>
              <a:srgbClr val="008D58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658227DC-46F5-5F9D-7C49-14E53966ABA5}"/>
                </a:ext>
              </a:extLst>
            </p:cNvPr>
            <p:cNvSpPr/>
            <p:nvPr/>
          </p:nvSpPr>
          <p:spPr>
            <a:xfrm>
              <a:off x="3105947" y="1413290"/>
              <a:ext cx="897893" cy="1021123"/>
            </a:xfrm>
            <a:custGeom>
              <a:avLst/>
              <a:gdLst>
                <a:gd name="csX0" fmla="*/ 697664 w 897893"/>
                <a:gd name="csY0" fmla="*/ 354854 h 1021123"/>
                <a:gd name="csX1" fmla="*/ 710222 w 897893"/>
                <a:gd name="csY1" fmla="*/ 350668 h 1021123"/>
                <a:gd name="csX2" fmla="*/ 723478 w 897893"/>
                <a:gd name="csY2" fmla="*/ 347180 h 1021123"/>
                <a:gd name="csX3" fmla="*/ 725571 w 897893"/>
                <a:gd name="csY3" fmla="*/ 347180 h 1021123"/>
                <a:gd name="csX4" fmla="*/ 897894 w 897893"/>
                <a:gd name="csY4" fmla="*/ 337412 h 1021123"/>
                <a:gd name="csX5" fmla="*/ 816965 w 897893"/>
                <a:gd name="csY5" fmla="*/ 295552 h 1021123"/>
                <a:gd name="csX6" fmla="*/ 816965 w 897893"/>
                <a:gd name="csY6" fmla="*/ 287878 h 1021123"/>
                <a:gd name="csX7" fmla="*/ 839290 w 897893"/>
                <a:gd name="csY7" fmla="*/ 261367 h 1021123"/>
                <a:gd name="csX8" fmla="*/ 748594 w 897893"/>
                <a:gd name="csY8" fmla="*/ 272529 h 1021123"/>
                <a:gd name="csX9" fmla="*/ 736733 w 897893"/>
                <a:gd name="csY9" fmla="*/ 272529 h 1021123"/>
                <a:gd name="csX10" fmla="*/ 664176 w 897893"/>
                <a:gd name="csY10" fmla="*/ 271134 h 1021123"/>
                <a:gd name="csX11" fmla="*/ 579061 w 897893"/>
                <a:gd name="csY11" fmla="*/ 262762 h 1021123"/>
                <a:gd name="csX12" fmla="*/ 397669 w 897893"/>
                <a:gd name="csY12" fmla="*/ 234158 h 1021123"/>
                <a:gd name="csX13" fmla="*/ 382320 w 897893"/>
                <a:gd name="csY13" fmla="*/ 234856 h 1021123"/>
                <a:gd name="csX14" fmla="*/ 380925 w 897893"/>
                <a:gd name="csY14" fmla="*/ 239042 h 1021123"/>
                <a:gd name="csX15" fmla="*/ 380925 w 897893"/>
                <a:gd name="csY15" fmla="*/ 224391 h 1021123"/>
                <a:gd name="csX16" fmla="*/ 325809 w 897893"/>
                <a:gd name="csY16" fmla="*/ 185321 h 1021123"/>
                <a:gd name="csX17" fmla="*/ 325809 w 897893"/>
                <a:gd name="csY17" fmla="*/ 162298 h 1021123"/>
                <a:gd name="csX18" fmla="*/ 351623 w 897893"/>
                <a:gd name="csY18" fmla="*/ 55556 h 1021123"/>
                <a:gd name="csX19" fmla="*/ 350227 w 897893"/>
                <a:gd name="csY19" fmla="*/ 12998 h 1021123"/>
                <a:gd name="csX20" fmla="*/ 336274 w 897893"/>
                <a:gd name="csY20" fmla="*/ 3929 h 1021123"/>
                <a:gd name="csX21" fmla="*/ 288135 w 897893"/>
                <a:gd name="csY21" fmla="*/ 3929 h 1021123"/>
                <a:gd name="csX22" fmla="*/ 267205 w 897893"/>
                <a:gd name="csY22" fmla="*/ 10208 h 1021123"/>
                <a:gd name="csX23" fmla="*/ 267205 w 897893"/>
                <a:gd name="csY23" fmla="*/ 6719 h 1021123"/>
                <a:gd name="csX24" fmla="*/ 258833 w 897893"/>
                <a:gd name="csY24" fmla="*/ 134392 h 1021123"/>
                <a:gd name="csX25" fmla="*/ 269996 w 897893"/>
                <a:gd name="csY25" fmla="*/ 193693 h 1021123"/>
                <a:gd name="csX26" fmla="*/ 196741 w 897893"/>
                <a:gd name="csY26" fmla="*/ 193693 h 1021123"/>
                <a:gd name="csX27" fmla="*/ 110231 w 897893"/>
                <a:gd name="csY27" fmla="*/ 195786 h 1021123"/>
                <a:gd name="csX28" fmla="*/ 69069 w 897893"/>
                <a:gd name="csY28" fmla="*/ 239042 h 1021123"/>
                <a:gd name="csX29" fmla="*/ 38372 w 897893"/>
                <a:gd name="csY29" fmla="*/ 453922 h 1021123"/>
                <a:gd name="csX30" fmla="*/ 11860 w 897893"/>
                <a:gd name="csY30" fmla="*/ 532061 h 1021123"/>
                <a:gd name="csX31" fmla="*/ 6977 w 897893"/>
                <a:gd name="csY31" fmla="*/ 630431 h 1021123"/>
                <a:gd name="csX32" fmla="*/ 0 w 897893"/>
                <a:gd name="csY32" fmla="*/ 659733 h 1021123"/>
                <a:gd name="csX33" fmla="*/ 11860 w 897893"/>
                <a:gd name="csY33" fmla="*/ 661128 h 1021123"/>
                <a:gd name="csX34" fmla="*/ 30697 w 897893"/>
                <a:gd name="csY34" fmla="*/ 583688 h 1021123"/>
                <a:gd name="csX35" fmla="*/ 41860 w 897893"/>
                <a:gd name="csY35" fmla="*/ 571827 h 1021123"/>
                <a:gd name="csX36" fmla="*/ 48139 w 897893"/>
                <a:gd name="csY36" fmla="*/ 516014 h 1021123"/>
                <a:gd name="csX37" fmla="*/ 76045 w 897893"/>
                <a:gd name="csY37" fmla="*/ 467178 h 1021123"/>
                <a:gd name="csX38" fmla="*/ 119998 w 897893"/>
                <a:gd name="csY38" fmla="*/ 371598 h 1021123"/>
                <a:gd name="csX39" fmla="*/ 154881 w 897893"/>
                <a:gd name="csY39" fmla="*/ 305320 h 1021123"/>
                <a:gd name="csX40" fmla="*/ 165346 w 897893"/>
                <a:gd name="csY40" fmla="*/ 409272 h 1021123"/>
                <a:gd name="csX41" fmla="*/ 145114 w 897893"/>
                <a:gd name="csY41" fmla="*/ 583688 h 1021123"/>
                <a:gd name="csX42" fmla="*/ 136742 w 897893"/>
                <a:gd name="csY42" fmla="*/ 628338 h 1021123"/>
                <a:gd name="csX43" fmla="*/ 129766 w 897893"/>
                <a:gd name="csY43" fmla="*/ 659733 h 1021123"/>
                <a:gd name="csX44" fmla="*/ 119301 w 897893"/>
                <a:gd name="csY44" fmla="*/ 845312 h 1021123"/>
                <a:gd name="csX45" fmla="*/ 121394 w 897893"/>
                <a:gd name="csY45" fmla="*/ 1007170 h 1021123"/>
                <a:gd name="csX46" fmla="*/ 115812 w 897893"/>
                <a:gd name="csY46" fmla="*/ 1021123 h 1021123"/>
                <a:gd name="csX47" fmla="*/ 129068 w 897893"/>
                <a:gd name="csY47" fmla="*/ 1019030 h 1021123"/>
                <a:gd name="csX48" fmla="*/ 152788 w 897893"/>
                <a:gd name="csY48" fmla="*/ 1000193 h 1021123"/>
                <a:gd name="csX49" fmla="*/ 153486 w 897893"/>
                <a:gd name="csY49" fmla="*/ 999496 h 1021123"/>
                <a:gd name="csX50" fmla="*/ 164649 w 897893"/>
                <a:gd name="csY50" fmla="*/ 985542 h 1021123"/>
                <a:gd name="csX51" fmla="*/ 166044 w 897893"/>
                <a:gd name="csY51" fmla="*/ 957636 h 1021123"/>
                <a:gd name="csX52" fmla="*/ 167439 w 897893"/>
                <a:gd name="csY52" fmla="*/ 927636 h 1021123"/>
                <a:gd name="csX53" fmla="*/ 172323 w 897893"/>
                <a:gd name="csY53" fmla="*/ 882986 h 1021123"/>
                <a:gd name="csX54" fmla="*/ 208602 w 897893"/>
                <a:gd name="csY54" fmla="*/ 790894 h 1021123"/>
                <a:gd name="csX55" fmla="*/ 237206 w 897893"/>
                <a:gd name="csY55" fmla="*/ 629734 h 1021123"/>
                <a:gd name="csX56" fmla="*/ 254647 w 897893"/>
                <a:gd name="csY56" fmla="*/ 563455 h 1021123"/>
                <a:gd name="csX57" fmla="*/ 263019 w 897893"/>
                <a:gd name="csY57" fmla="*/ 520898 h 1021123"/>
                <a:gd name="csX58" fmla="*/ 261624 w 897893"/>
                <a:gd name="csY58" fmla="*/ 543921 h 1021123"/>
                <a:gd name="csX59" fmla="*/ 261624 w 897893"/>
                <a:gd name="csY59" fmla="*/ 621362 h 1021123"/>
                <a:gd name="csX60" fmla="*/ 266508 w 897893"/>
                <a:gd name="csY60" fmla="*/ 668105 h 1021123"/>
                <a:gd name="csX61" fmla="*/ 266508 w 897893"/>
                <a:gd name="csY61" fmla="*/ 669500 h 1021123"/>
                <a:gd name="csX62" fmla="*/ 281159 w 897893"/>
                <a:gd name="csY62" fmla="*/ 721128 h 1021123"/>
                <a:gd name="csX63" fmla="*/ 277670 w 897893"/>
                <a:gd name="csY63" fmla="*/ 816010 h 1021123"/>
                <a:gd name="csX64" fmla="*/ 280461 w 897893"/>
                <a:gd name="csY64" fmla="*/ 979961 h 1021123"/>
                <a:gd name="csX65" fmla="*/ 313949 w 897893"/>
                <a:gd name="csY65" fmla="*/ 1004379 h 1021123"/>
                <a:gd name="csX66" fmla="*/ 313949 w 897893"/>
                <a:gd name="csY66" fmla="*/ 940892 h 1021123"/>
                <a:gd name="csX67" fmla="*/ 325809 w 897893"/>
                <a:gd name="csY67" fmla="*/ 884381 h 1021123"/>
                <a:gd name="csX68" fmla="*/ 340460 w 897893"/>
                <a:gd name="csY68" fmla="*/ 847405 h 1021123"/>
                <a:gd name="csX69" fmla="*/ 351623 w 897893"/>
                <a:gd name="csY69" fmla="*/ 758104 h 1021123"/>
                <a:gd name="csX70" fmla="*/ 348134 w 897893"/>
                <a:gd name="csY70" fmla="*/ 547409 h 1021123"/>
                <a:gd name="csX71" fmla="*/ 351623 w 897893"/>
                <a:gd name="csY71" fmla="*/ 539735 h 1021123"/>
                <a:gd name="csX72" fmla="*/ 349530 w 897893"/>
                <a:gd name="csY72" fmla="*/ 456713 h 1021123"/>
                <a:gd name="csX73" fmla="*/ 357902 w 897893"/>
                <a:gd name="csY73" fmla="*/ 398109 h 1021123"/>
                <a:gd name="csX74" fmla="*/ 360692 w 897893"/>
                <a:gd name="csY74" fmla="*/ 369505 h 1021123"/>
                <a:gd name="csX75" fmla="*/ 369762 w 897893"/>
                <a:gd name="csY75" fmla="*/ 349970 h 1021123"/>
                <a:gd name="csX76" fmla="*/ 381622 w 897893"/>
                <a:gd name="csY76" fmla="*/ 267646 h 1021123"/>
                <a:gd name="csX77" fmla="*/ 387901 w 897893"/>
                <a:gd name="csY77" fmla="*/ 282297 h 1021123"/>
                <a:gd name="csX78" fmla="*/ 411622 w 897893"/>
                <a:gd name="csY78" fmla="*/ 319971 h 1021123"/>
                <a:gd name="csX79" fmla="*/ 538597 w 897893"/>
                <a:gd name="csY79" fmla="*/ 360435 h 1021123"/>
                <a:gd name="csX80" fmla="*/ 698362 w 897893"/>
                <a:gd name="csY80" fmla="*/ 356249 h 1021123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  <a:cxn ang="0">
                  <a:pos x="csX5" y="csY5"/>
                </a:cxn>
                <a:cxn ang="0">
                  <a:pos x="csX6" y="csY6"/>
                </a:cxn>
                <a:cxn ang="0">
                  <a:pos x="csX7" y="csY7"/>
                </a:cxn>
                <a:cxn ang="0">
                  <a:pos x="csX8" y="csY8"/>
                </a:cxn>
                <a:cxn ang="0">
                  <a:pos x="csX9" y="csY9"/>
                </a:cxn>
                <a:cxn ang="0">
                  <a:pos x="csX10" y="csY10"/>
                </a:cxn>
                <a:cxn ang="0">
                  <a:pos x="csX11" y="csY11"/>
                </a:cxn>
                <a:cxn ang="0">
                  <a:pos x="csX12" y="csY12"/>
                </a:cxn>
                <a:cxn ang="0">
                  <a:pos x="csX13" y="csY13"/>
                </a:cxn>
                <a:cxn ang="0">
                  <a:pos x="csX14" y="csY14"/>
                </a:cxn>
                <a:cxn ang="0">
                  <a:pos x="csX15" y="csY15"/>
                </a:cxn>
                <a:cxn ang="0">
                  <a:pos x="csX16" y="csY16"/>
                </a:cxn>
                <a:cxn ang="0">
                  <a:pos x="csX17" y="csY17"/>
                </a:cxn>
                <a:cxn ang="0">
                  <a:pos x="csX18" y="csY18"/>
                </a:cxn>
                <a:cxn ang="0">
                  <a:pos x="csX19" y="csY19"/>
                </a:cxn>
                <a:cxn ang="0">
                  <a:pos x="csX20" y="csY20"/>
                </a:cxn>
                <a:cxn ang="0">
                  <a:pos x="csX21" y="csY21"/>
                </a:cxn>
                <a:cxn ang="0">
                  <a:pos x="csX22" y="csY22"/>
                </a:cxn>
                <a:cxn ang="0">
                  <a:pos x="csX23" y="csY23"/>
                </a:cxn>
                <a:cxn ang="0">
                  <a:pos x="csX24" y="csY24"/>
                </a:cxn>
                <a:cxn ang="0">
                  <a:pos x="csX25" y="csY25"/>
                </a:cxn>
                <a:cxn ang="0">
                  <a:pos x="csX26" y="csY26"/>
                </a:cxn>
                <a:cxn ang="0">
                  <a:pos x="csX27" y="csY27"/>
                </a:cxn>
                <a:cxn ang="0">
                  <a:pos x="csX28" y="csY28"/>
                </a:cxn>
                <a:cxn ang="0">
                  <a:pos x="csX29" y="csY29"/>
                </a:cxn>
                <a:cxn ang="0">
                  <a:pos x="csX30" y="csY30"/>
                </a:cxn>
                <a:cxn ang="0">
                  <a:pos x="csX31" y="csY31"/>
                </a:cxn>
                <a:cxn ang="0">
                  <a:pos x="csX32" y="csY32"/>
                </a:cxn>
                <a:cxn ang="0">
                  <a:pos x="csX33" y="csY33"/>
                </a:cxn>
                <a:cxn ang="0">
                  <a:pos x="csX34" y="csY34"/>
                </a:cxn>
                <a:cxn ang="0">
                  <a:pos x="csX35" y="csY35"/>
                </a:cxn>
                <a:cxn ang="0">
                  <a:pos x="csX36" y="csY36"/>
                </a:cxn>
                <a:cxn ang="0">
                  <a:pos x="csX37" y="csY37"/>
                </a:cxn>
                <a:cxn ang="0">
                  <a:pos x="csX38" y="csY38"/>
                </a:cxn>
                <a:cxn ang="0">
                  <a:pos x="csX39" y="csY39"/>
                </a:cxn>
                <a:cxn ang="0">
                  <a:pos x="csX40" y="csY40"/>
                </a:cxn>
                <a:cxn ang="0">
                  <a:pos x="csX41" y="csY41"/>
                </a:cxn>
                <a:cxn ang="0">
                  <a:pos x="csX42" y="csY42"/>
                </a:cxn>
                <a:cxn ang="0">
                  <a:pos x="csX43" y="csY43"/>
                </a:cxn>
                <a:cxn ang="0">
                  <a:pos x="csX44" y="csY44"/>
                </a:cxn>
                <a:cxn ang="0">
                  <a:pos x="csX45" y="csY45"/>
                </a:cxn>
                <a:cxn ang="0">
                  <a:pos x="csX46" y="csY46"/>
                </a:cxn>
                <a:cxn ang="0">
                  <a:pos x="csX47" y="csY47"/>
                </a:cxn>
                <a:cxn ang="0">
                  <a:pos x="csX48" y="csY48"/>
                </a:cxn>
                <a:cxn ang="0">
                  <a:pos x="csX49" y="csY49"/>
                </a:cxn>
                <a:cxn ang="0">
                  <a:pos x="csX50" y="csY50"/>
                </a:cxn>
                <a:cxn ang="0">
                  <a:pos x="csX51" y="csY51"/>
                </a:cxn>
                <a:cxn ang="0">
                  <a:pos x="csX52" y="csY52"/>
                </a:cxn>
                <a:cxn ang="0">
                  <a:pos x="csX53" y="csY53"/>
                </a:cxn>
                <a:cxn ang="0">
                  <a:pos x="csX54" y="csY54"/>
                </a:cxn>
                <a:cxn ang="0">
                  <a:pos x="csX55" y="csY55"/>
                </a:cxn>
                <a:cxn ang="0">
                  <a:pos x="csX56" y="csY56"/>
                </a:cxn>
                <a:cxn ang="0">
                  <a:pos x="csX57" y="csY57"/>
                </a:cxn>
                <a:cxn ang="0">
                  <a:pos x="csX58" y="csY58"/>
                </a:cxn>
                <a:cxn ang="0">
                  <a:pos x="csX59" y="csY59"/>
                </a:cxn>
                <a:cxn ang="0">
                  <a:pos x="csX60" y="csY60"/>
                </a:cxn>
                <a:cxn ang="0">
                  <a:pos x="csX61" y="csY61"/>
                </a:cxn>
                <a:cxn ang="0">
                  <a:pos x="csX62" y="csY62"/>
                </a:cxn>
                <a:cxn ang="0">
                  <a:pos x="csX63" y="csY63"/>
                </a:cxn>
                <a:cxn ang="0">
                  <a:pos x="csX64" y="csY64"/>
                </a:cxn>
                <a:cxn ang="0">
                  <a:pos x="csX65" y="csY65"/>
                </a:cxn>
                <a:cxn ang="0">
                  <a:pos x="csX66" y="csY66"/>
                </a:cxn>
                <a:cxn ang="0">
                  <a:pos x="csX67" y="csY67"/>
                </a:cxn>
                <a:cxn ang="0">
                  <a:pos x="csX68" y="csY68"/>
                </a:cxn>
                <a:cxn ang="0">
                  <a:pos x="csX69" y="csY69"/>
                </a:cxn>
                <a:cxn ang="0">
                  <a:pos x="csX70" y="csY70"/>
                </a:cxn>
                <a:cxn ang="0">
                  <a:pos x="csX71" y="csY71"/>
                </a:cxn>
                <a:cxn ang="0">
                  <a:pos x="csX72" y="csY72"/>
                </a:cxn>
                <a:cxn ang="0">
                  <a:pos x="csX73" y="csY73"/>
                </a:cxn>
                <a:cxn ang="0">
                  <a:pos x="csX74" y="csY74"/>
                </a:cxn>
                <a:cxn ang="0">
                  <a:pos x="csX75" y="csY75"/>
                </a:cxn>
                <a:cxn ang="0">
                  <a:pos x="csX76" y="csY76"/>
                </a:cxn>
                <a:cxn ang="0">
                  <a:pos x="csX77" y="csY77"/>
                </a:cxn>
                <a:cxn ang="0">
                  <a:pos x="csX78" y="csY78"/>
                </a:cxn>
                <a:cxn ang="0">
                  <a:pos x="csX79" y="csY79"/>
                </a:cxn>
                <a:cxn ang="0">
                  <a:pos x="csX80" y="csY80"/>
                </a:cxn>
              </a:cxnLst>
              <a:rect l="l" t="t" r="r" b="b"/>
              <a:pathLst>
                <a:path w="897893" h="1021123">
                  <a:moveTo>
                    <a:pt x="697664" y="354854"/>
                  </a:moveTo>
                  <a:cubicBezTo>
                    <a:pt x="701850" y="353458"/>
                    <a:pt x="706036" y="352063"/>
                    <a:pt x="710222" y="350668"/>
                  </a:cubicBezTo>
                  <a:cubicBezTo>
                    <a:pt x="714408" y="348575"/>
                    <a:pt x="718594" y="347180"/>
                    <a:pt x="723478" y="347180"/>
                  </a:cubicBezTo>
                  <a:cubicBezTo>
                    <a:pt x="724175" y="347180"/>
                    <a:pt x="724873" y="347180"/>
                    <a:pt x="725571" y="347180"/>
                  </a:cubicBezTo>
                  <a:cubicBezTo>
                    <a:pt x="784872" y="340203"/>
                    <a:pt x="841383" y="347180"/>
                    <a:pt x="897894" y="337412"/>
                  </a:cubicBezTo>
                  <a:cubicBezTo>
                    <a:pt x="881848" y="306715"/>
                    <a:pt x="845569" y="302529"/>
                    <a:pt x="816965" y="295552"/>
                  </a:cubicBezTo>
                  <a:cubicBezTo>
                    <a:pt x="816965" y="295552"/>
                    <a:pt x="816965" y="290669"/>
                    <a:pt x="816965" y="287878"/>
                  </a:cubicBezTo>
                  <a:cubicBezTo>
                    <a:pt x="829523" y="280204"/>
                    <a:pt x="837197" y="274622"/>
                    <a:pt x="839290" y="261367"/>
                  </a:cubicBezTo>
                  <a:cubicBezTo>
                    <a:pt x="809988" y="271832"/>
                    <a:pt x="779291" y="273227"/>
                    <a:pt x="748594" y="272529"/>
                  </a:cubicBezTo>
                  <a:cubicBezTo>
                    <a:pt x="744408" y="272529"/>
                    <a:pt x="740919" y="272529"/>
                    <a:pt x="736733" y="272529"/>
                  </a:cubicBezTo>
                  <a:cubicBezTo>
                    <a:pt x="713013" y="272529"/>
                    <a:pt x="688595" y="270436"/>
                    <a:pt x="664176" y="271134"/>
                  </a:cubicBezTo>
                  <a:cubicBezTo>
                    <a:pt x="636270" y="274622"/>
                    <a:pt x="604875" y="275320"/>
                    <a:pt x="579061" y="262762"/>
                  </a:cubicBezTo>
                  <a:cubicBezTo>
                    <a:pt x="521155" y="235553"/>
                    <a:pt x="459761" y="230670"/>
                    <a:pt x="397669" y="234158"/>
                  </a:cubicBezTo>
                  <a:cubicBezTo>
                    <a:pt x="392785" y="234158"/>
                    <a:pt x="387901" y="234158"/>
                    <a:pt x="382320" y="234856"/>
                  </a:cubicBezTo>
                  <a:cubicBezTo>
                    <a:pt x="382320" y="236251"/>
                    <a:pt x="381622" y="237646"/>
                    <a:pt x="380925" y="239042"/>
                  </a:cubicBezTo>
                  <a:cubicBezTo>
                    <a:pt x="380925" y="234158"/>
                    <a:pt x="380925" y="229274"/>
                    <a:pt x="380925" y="224391"/>
                  </a:cubicBezTo>
                  <a:cubicBezTo>
                    <a:pt x="361390" y="213228"/>
                    <a:pt x="347437" y="197879"/>
                    <a:pt x="325809" y="185321"/>
                  </a:cubicBezTo>
                  <a:cubicBezTo>
                    <a:pt x="320228" y="181833"/>
                    <a:pt x="321623" y="169973"/>
                    <a:pt x="325809" y="162298"/>
                  </a:cubicBezTo>
                  <a:cubicBezTo>
                    <a:pt x="336274" y="127415"/>
                    <a:pt x="337669" y="90439"/>
                    <a:pt x="351623" y="55556"/>
                  </a:cubicBezTo>
                  <a:cubicBezTo>
                    <a:pt x="357204" y="41603"/>
                    <a:pt x="354413" y="26254"/>
                    <a:pt x="350227" y="12998"/>
                  </a:cubicBezTo>
                  <a:cubicBezTo>
                    <a:pt x="350227" y="9510"/>
                    <a:pt x="342553" y="5324"/>
                    <a:pt x="336274" y="3929"/>
                  </a:cubicBezTo>
                  <a:cubicBezTo>
                    <a:pt x="320925" y="-1653"/>
                    <a:pt x="303484" y="-955"/>
                    <a:pt x="288135" y="3929"/>
                  </a:cubicBezTo>
                  <a:cubicBezTo>
                    <a:pt x="280461" y="3929"/>
                    <a:pt x="272787" y="3929"/>
                    <a:pt x="267205" y="10208"/>
                  </a:cubicBezTo>
                  <a:cubicBezTo>
                    <a:pt x="267205" y="10208"/>
                    <a:pt x="267205" y="9045"/>
                    <a:pt x="267205" y="6719"/>
                  </a:cubicBezTo>
                  <a:cubicBezTo>
                    <a:pt x="264415" y="49277"/>
                    <a:pt x="258136" y="91834"/>
                    <a:pt x="258833" y="134392"/>
                  </a:cubicBezTo>
                  <a:cubicBezTo>
                    <a:pt x="274880" y="151136"/>
                    <a:pt x="267903" y="172763"/>
                    <a:pt x="269996" y="193693"/>
                  </a:cubicBezTo>
                  <a:cubicBezTo>
                    <a:pt x="244880" y="193693"/>
                    <a:pt x="221857" y="197182"/>
                    <a:pt x="196741" y="193693"/>
                  </a:cubicBezTo>
                  <a:cubicBezTo>
                    <a:pt x="167439" y="190903"/>
                    <a:pt x="138835" y="189507"/>
                    <a:pt x="110231" y="195786"/>
                  </a:cubicBezTo>
                  <a:cubicBezTo>
                    <a:pt x="92789" y="202065"/>
                    <a:pt x="78138" y="221600"/>
                    <a:pt x="69069" y="239042"/>
                  </a:cubicBezTo>
                  <a:cubicBezTo>
                    <a:pt x="36279" y="307413"/>
                    <a:pt x="32093" y="380667"/>
                    <a:pt x="38372" y="453922"/>
                  </a:cubicBezTo>
                  <a:cubicBezTo>
                    <a:pt x="23721" y="477643"/>
                    <a:pt x="20232" y="504852"/>
                    <a:pt x="11860" y="532061"/>
                  </a:cubicBezTo>
                  <a:cubicBezTo>
                    <a:pt x="-698" y="565548"/>
                    <a:pt x="13256" y="597641"/>
                    <a:pt x="6977" y="630431"/>
                  </a:cubicBezTo>
                  <a:cubicBezTo>
                    <a:pt x="5581" y="640199"/>
                    <a:pt x="3488" y="649966"/>
                    <a:pt x="0" y="659733"/>
                  </a:cubicBezTo>
                  <a:cubicBezTo>
                    <a:pt x="4186" y="659733"/>
                    <a:pt x="11860" y="663221"/>
                    <a:pt x="11860" y="661128"/>
                  </a:cubicBezTo>
                  <a:cubicBezTo>
                    <a:pt x="22325" y="633920"/>
                    <a:pt x="39767" y="612292"/>
                    <a:pt x="30697" y="583688"/>
                  </a:cubicBezTo>
                  <a:cubicBezTo>
                    <a:pt x="38372" y="583688"/>
                    <a:pt x="40465" y="577409"/>
                    <a:pt x="41860" y="571827"/>
                  </a:cubicBezTo>
                  <a:cubicBezTo>
                    <a:pt x="41860" y="552293"/>
                    <a:pt x="42557" y="533456"/>
                    <a:pt x="48139" y="516014"/>
                  </a:cubicBezTo>
                  <a:cubicBezTo>
                    <a:pt x="53720" y="498573"/>
                    <a:pt x="66278" y="482526"/>
                    <a:pt x="76045" y="467178"/>
                  </a:cubicBezTo>
                  <a:cubicBezTo>
                    <a:pt x="96278" y="435783"/>
                    <a:pt x="108836" y="404388"/>
                    <a:pt x="119998" y="371598"/>
                  </a:cubicBezTo>
                  <a:cubicBezTo>
                    <a:pt x="129068" y="348575"/>
                    <a:pt x="140230" y="326947"/>
                    <a:pt x="154881" y="305320"/>
                  </a:cubicBezTo>
                  <a:cubicBezTo>
                    <a:pt x="155579" y="340203"/>
                    <a:pt x="162556" y="374388"/>
                    <a:pt x="165346" y="409272"/>
                  </a:cubicBezTo>
                  <a:cubicBezTo>
                    <a:pt x="170928" y="468573"/>
                    <a:pt x="162556" y="527177"/>
                    <a:pt x="145114" y="583688"/>
                  </a:cubicBezTo>
                  <a:cubicBezTo>
                    <a:pt x="141626" y="597641"/>
                    <a:pt x="140230" y="612990"/>
                    <a:pt x="136742" y="628338"/>
                  </a:cubicBezTo>
                  <a:cubicBezTo>
                    <a:pt x="135347" y="638106"/>
                    <a:pt x="131859" y="649966"/>
                    <a:pt x="129766" y="659733"/>
                  </a:cubicBezTo>
                  <a:cubicBezTo>
                    <a:pt x="119998" y="723918"/>
                    <a:pt x="123487" y="783220"/>
                    <a:pt x="119301" y="845312"/>
                  </a:cubicBezTo>
                  <a:cubicBezTo>
                    <a:pt x="117208" y="899730"/>
                    <a:pt x="122091" y="953450"/>
                    <a:pt x="121394" y="1007170"/>
                  </a:cubicBezTo>
                  <a:cubicBezTo>
                    <a:pt x="121394" y="1011356"/>
                    <a:pt x="119998" y="1016937"/>
                    <a:pt x="115812" y="1021123"/>
                  </a:cubicBezTo>
                  <a:cubicBezTo>
                    <a:pt x="119998" y="1021123"/>
                    <a:pt x="125580" y="1021123"/>
                    <a:pt x="129068" y="1019030"/>
                  </a:cubicBezTo>
                  <a:cubicBezTo>
                    <a:pt x="136045" y="1009961"/>
                    <a:pt x="145114" y="1005077"/>
                    <a:pt x="152788" y="1000193"/>
                  </a:cubicBezTo>
                  <a:cubicBezTo>
                    <a:pt x="152788" y="1000193"/>
                    <a:pt x="153486" y="1000193"/>
                    <a:pt x="153486" y="999496"/>
                  </a:cubicBezTo>
                  <a:cubicBezTo>
                    <a:pt x="159067" y="995310"/>
                    <a:pt x="164649" y="991821"/>
                    <a:pt x="164649" y="985542"/>
                  </a:cubicBezTo>
                  <a:cubicBezTo>
                    <a:pt x="166044" y="975775"/>
                    <a:pt x="166044" y="966705"/>
                    <a:pt x="166044" y="957636"/>
                  </a:cubicBezTo>
                  <a:cubicBezTo>
                    <a:pt x="166044" y="947868"/>
                    <a:pt x="166044" y="937403"/>
                    <a:pt x="167439" y="927636"/>
                  </a:cubicBezTo>
                  <a:cubicBezTo>
                    <a:pt x="168835" y="912288"/>
                    <a:pt x="168835" y="898334"/>
                    <a:pt x="172323" y="882986"/>
                  </a:cubicBezTo>
                  <a:cubicBezTo>
                    <a:pt x="180695" y="850195"/>
                    <a:pt x="199532" y="822289"/>
                    <a:pt x="208602" y="790894"/>
                  </a:cubicBezTo>
                  <a:cubicBezTo>
                    <a:pt x="220462" y="736476"/>
                    <a:pt x="228834" y="686244"/>
                    <a:pt x="237206" y="629734"/>
                  </a:cubicBezTo>
                  <a:cubicBezTo>
                    <a:pt x="240694" y="606711"/>
                    <a:pt x="247671" y="587176"/>
                    <a:pt x="254647" y="563455"/>
                  </a:cubicBezTo>
                  <a:cubicBezTo>
                    <a:pt x="258136" y="549502"/>
                    <a:pt x="263717" y="536247"/>
                    <a:pt x="263019" y="520898"/>
                  </a:cubicBezTo>
                  <a:cubicBezTo>
                    <a:pt x="263019" y="528572"/>
                    <a:pt x="265112" y="536247"/>
                    <a:pt x="261624" y="543921"/>
                  </a:cubicBezTo>
                  <a:cubicBezTo>
                    <a:pt x="252554" y="569037"/>
                    <a:pt x="251159" y="596246"/>
                    <a:pt x="261624" y="621362"/>
                  </a:cubicBezTo>
                  <a:cubicBezTo>
                    <a:pt x="267903" y="636012"/>
                    <a:pt x="261624" y="653454"/>
                    <a:pt x="266508" y="668105"/>
                  </a:cubicBezTo>
                  <a:cubicBezTo>
                    <a:pt x="266508" y="668105"/>
                    <a:pt x="266508" y="668803"/>
                    <a:pt x="266508" y="669500"/>
                  </a:cubicBezTo>
                  <a:cubicBezTo>
                    <a:pt x="274880" y="686942"/>
                    <a:pt x="279066" y="703686"/>
                    <a:pt x="281159" y="721128"/>
                  </a:cubicBezTo>
                  <a:cubicBezTo>
                    <a:pt x="283949" y="753918"/>
                    <a:pt x="281159" y="784615"/>
                    <a:pt x="277670" y="816010"/>
                  </a:cubicBezTo>
                  <a:cubicBezTo>
                    <a:pt x="273484" y="870428"/>
                    <a:pt x="270694" y="924148"/>
                    <a:pt x="280461" y="979961"/>
                  </a:cubicBezTo>
                  <a:cubicBezTo>
                    <a:pt x="282554" y="991124"/>
                    <a:pt x="302089" y="996705"/>
                    <a:pt x="313949" y="1004379"/>
                  </a:cubicBezTo>
                  <a:cubicBezTo>
                    <a:pt x="313949" y="983449"/>
                    <a:pt x="309065" y="961822"/>
                    <a:pt x="313949" y="940892"/>
                  </a:cubicBezTo>
                  <a:cubicBezTo>
                    <a:pt x="318833" y="921357"/>
                    <a:pt x="318833" y="902520"/>
                    <a:pt x="325809" y="884381"/>
                  </a:cubicBezTo>
                  <a:cubicBezTo>
                    <a:pt x="333483" y="872521"/>
                    <a:pt x="336972" y="859265"/>
                    <a:pt x="340460" y="847405"/>
                  </a:cubicBezTo>
                  <a:cubicBezTo>
                    <a:pt x="347437" y="818103"/>
                    <a:pt x="352320" y="787406"/>
                    <a:pt x="351623" y="758104"/>
                  </a:cubicBezTo>
                  <a:cubicBezTo>
                    <a:pt x="353716" y="688337"/>
                    <a:pt x="349530" y="617176"/>
                    <a:pt x="348134" y="547409"/>
                  </a:cubicBezTo>
                  <a:cubicBezTo>
                    <a:pt x="348134" y="545316"/>
                    <a:pt x="351623" y="541828"/>
                    <a:pt x="351623" y="539735"/>
                  </a:cubicBezTo>
                  <a:cubicBezTo>
                    <a:pt x="351623" y="512526"/>
                    <a:pt x="348134" y="483922"/>
                    <a:pt x="349530" y="456713"/>
                  </a:cubicBezTo>
                  <a:cubicBezTo>
                    <a:pt x="351623" y="437178"/>
                    <a:pt x="355111" y="417644"/>
                    <a:pt x="357902" y="398109"/>
                  </a:cubicBezTo>
                  <a:cubicBezTo>
                    <a:pt x="359297" y="388342"/>
                    <a:pt x="359995" y="379272"/>
                    <a:pt x="360692" y="369505"/>
                  </a:cubicBezTo>
                  <a:cubicBezTo>
                    <a:pt x="362785" y="363923"/>
                    <a:pt x="368367" y="357644"/>
                    <a:pt x="369762" y="349970"/>
                  </a:cubicBezTo>
                  <a:cubicBezTo>
                    <a:pt x="376739" y="322761"/>
                    <a:pt x="380227" y="295552"/>
                    <a:pt x="381622" y="267646"/>
                  </a:cubicBezTo>
                  <a:cubicBezTo>
                    <a:pt x="383018" y="272529"/>
                    <a:pt x="385111" y="277413"/>
                    <a:pt x="387901" y="282297"/>
                  </a:cubicBezTo>
                  <a:cubicBezTo>
                    <a:pt x="394878" y="294855"/>
                    <a:pt x="404645" y="307413"/>
                    <a:pt x="411622" y="319971"/>
                  </a:cubicBezTo>
                  <a:cubicBezTo>
                    <a:pt x="455575" y="326947"/>
                    <a:pt x="494644" y="351366"/>
                    <a:pt x="538597" y="360435"/>
                  </a:cubicBezTo>
                  <a:cubicBezTo>
                    <a:pt x="593015" y="369505"/>
                    <a:pt x="643944" y="357644"/>
                    <a:pt x="698362" y="356249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1" name="Forme libre : forme 20">
              <a:extLst>
                <a:ext uri="{FF2B5EF4-FFF2-40B4-BE49-F238E27FC236}">
                  <a16:creationId xmlns:a16="http://schemas.microsoft.com/office/drawing/2014/main" id="{0B11C0D0-6855-F6F4-041E-56712EAF1009}"/>
                </a:ext>
              </a:extLst>
            </p:cNvPr>
            <p:cNvSpPr/>
            <p:nvPr/>
          </p:nvSpPr>
          <p:spPr>
            <a:xfrm>
              <a:off x="3820355" y="1862231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5581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2" name="Forme libre : forme 21">
              <a:extLst>
                <a:ext uri="{FF2B5EF4-FFF2-40B4-BE49-F238E27FC236}">
                  <a16:creationId xmlns:a16="http://schemas.microsoft.com/office/drawing/2014/main" id="{DDDE73B4-1070-11F0-2394-260D020A5D18}"/>
                </a:ext>
              </a:extLst>
            </p:cNvPr>
            <p:cNvSpPr/>
            <p:nvPr/>
          </p:nvSpPr>
          <p:spPr>
            <a:xfrm>
              <a:off x="4141280" y="2056977"/>
              <a:ext cx="697" cy="697"/>
            </a:xfrm>
            <a:custGeom>
              <a:avLst/>
              <a:gdLst>
                <a:gd name="csX0" fmla="*/ 0 w 697"/>
                <a:gd name="csY0" fmla="*/ 0 h 697"/>
                <a:gd name="csX1" fmla="*/ 0 w 697"/>
                <a:gd name="csY1" fmla="*/ 698 h 697"/>
                <a:gd name="csX2" fmla="*/ 698 w 697"/>
                <a:gd name="csY2" fmla="*/ 0 h 697"/>
                <a:gd name="csX3" fmla="*/ 0 w 697"/>
                <a:gd name="csY3" fmla="*/ 0 h 697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697">
                  <a:moveTo>
                    <a:pt x="0" y="0"/>
                  </a:moveTo>
                  <a:lnTo>
                    <a:pt x="0" y="698"/>
                  </a:lnTo>
                  <a:lnTo>
                    <a:pt x="698" y="0"/>
                  </a:lnTo>
                  <a:lnTo>
                    <a:pt x="0" y="0"/>
                  </a:ln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3" name="Forme libre : forme 22">
              <a:extLst>
                <a:ext uri="{FF2B5EF4-FFF2-40B4-BE49-F238E27FC236}">
                  <a16:creationId xmlns:a16="http://schemas.microsoft.com/office/drawing/2014/main" id="{F8D8AE27-E387-70F0-370C-F78C40E6267A}"/>
                </a:ext>
              </a:extLst>
            </p:cNvPr>
            <p:cNvSpPr/>
            <p:nvPr/>
          </p:nvSpPr>
          <p:spPr>
            <a:xfrm>
              <a:off x="4070816" y="2295966"/>
              <a:ext cx="697" cy="310"/>
            </a:xfrm>
            <a:custGeom>
              <a:avLst/>
              <a:gdLst>
                <a:gd name="csX0" fmla="*/ 698 w 697"/>
                <a:gd name="csY0" fmla="*/ 310 h 310"/>
                <a:gd name="csX1" fmla="*/ 698 w 697"/>
                <a:gd name="csY1" fmla="*/ 310 h 310"/>
                <a:gd name="csX2" fmla="*/ 0 w 697"/>
                <a:gd name="csY2" fmla="*/ 310 h 310"/>
                <a:gd name="csX3" fmla="*/ 0 w 697"/>
                <a:gd name="csY3" fmla="*/ 310 h 3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</a:cxnLst>
              <a:rect l="l" t="t" r="r" b="b"/>
              <a:pathLst>
                <a:path w="697" h="310">
                  <a:moveTo>
                    <a:pt x="698" y="310"/>
                  </a:moveTo>
                  <a:lnTo>
                    <a:pt x="698" y="310"/>
                  </a:lnTo>
                  <a:cubicBezTo>
                    <a:pt x="698" y="310"/>
                    <a:pt x="698" y="-388"/>
                    <a:pt x="0" y="310"/>
                  </a:cubicBezTo>
                  <a:cubicBezTo>
                    <a:pt x="0" y="310"/>
                    <a:pt x="0" y="310"/>
                    <a:pt x="0" y="310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4" name="Forme libre : forme 23">
              <a:extLst>
                <a:ext uri="{FF2B5EF4-FFF2-40B4-BE49-F238E27FC236}">
                  <a16:creationId xmlns:a16="http://schemas.microsoft.com/office/drawing/2014/main" id="{0B835A7E-43B3-5309-8C7F-FCFAF85EDDF6}"/>
                </a:ext>
              </a:extLst>
            </p:cNvPr>
            <p:cNvSpPr/>
            <p:nvPr/>
          </p:nvSpPr>
          <p:spPr>
            <a:xfrm>
              <a:off x="3750588" y="2100832"/>
              <a:ext cx="320925" cy="204610"/>
            </a:xfrm>
            <a:custGeom>
              <a:avLst/>
              <a:gdLst>
                <a:gd name="csX0" fmla="*/ 0 w 320925"/>
                <a:gd name="csY0" fmla="*/ 9865 h 204610"/>
                <a:gd name="csX1" fmla="*/ 320925 w 320925"/>
                <a:gd name="csY1" fmla="*/ 194746 h 204610"/>
                <a:gd name="csX2" fmla="*/ 0 w 320925"/>
                <a:gd name="csY2" fmla="*/ 9865 h 204610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610">
                  <a:moveTo>
                    <a:pt x="0" y="9865"/>
                  </a:moveTo>
                  <a:cubicBezTo>
                    <a:pt x="36279" y="139630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5" name="Forme libre : forme 24">
              <a:extLst>
                <a:ext uri="{FF2B5EF4-FFF2-40B4-BE49-F238E27FC236}">
                  <a16:creationId xmlns:a16="http://schemas.microsoft.com/office/drawing/2014/main" id="{65AD52C0-0DDE-8371-E5BE-B60B53828F5F}"/>
                </a:ext>
              </a:extLst>
            </p:cNvPr>
            <p:cNvSpPr/>
            <p:nvPr/>
          </p:nvSpPr>
          <p:spPr>
            <a:xfrm>
              <a:off x="3680822" y="2338736"/>
              <a:ext cx="320925" cy="204565"/>
            </a:xfrm>
            <a:custGeom>
              <a:avLst/>
              <a:gdLst>
                <a:gd name="csX0" fmla="*/ 0 w 320925"/>
                <a:gd name="csY0" fmla="*/ 9865 h 204565"/>
                <a:gd name="csX1" fmla="*/ 320925 w 320925"/>
                <a:gd name="csY1" fmla="*/ 194746 h 204565"/>
                <a:gd name="csX2" fmla="*/ 0 w 320925"/>
                <a:gd name="csY2" fmla="*/ 9865 h 20456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</a:cxnLst>
              <a:rect l="l" t="t" r="r" b="b"/>
              <a:pathLst>
                <a:path w="320925" h="204565">
                  <a:moveTo>
                    <a:pt x="0" y="9865"/>
                  </a:moveTo>
                  <a:cubicBezTo>
                    <a:pt x="35581" y="138933"/>
                    <a:pt x="205113" y="236606"/>
                    <a:pt x="320925" y="194746"/>
                  </a:cubicBezTo>
                  <a:cubicBezTo>
                    <a:pt x="285345" y="64980"/>
                    <a:pt x="115812" y="-31995"/>
                    <a:pt x="0" y="9865"/>
                  </a:cubicBezTo>
                </a:path>
              </a:pathLst>
            </a:custGeom>
            <a:solidFill>
              <a:srgbClr val="FFFFFF"/>
            </a:solidFill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6C800155-8E7F-E2DB-43DB-BDA5B8238069}"/>
                </a:ext>
              </a:extLst>
            </p:cNvPr>
            <p:cNvSpPr/>
            <p:nvPr/>
          </p:nvSpPr>
          <p:spPr>
            <a:xfrm>
              <a:off x="2820602" y="1341174"/>
              <a:ext cx="6315953" cy="1329050"/>
            </a:xfrm>
            <a:prstGeom prst="rect">
              <a:avLst/>
            </a:prstGeom>
            <a:noFill/>
            <a:ln w="69710" cap="flat">
              <a:noFill/>
              <a:prstDash val="solid"/>
              <a:miter/>
            </a:ln>
          </p:spPr>
          <p:txBody>
            <a:bodyPr/>
            <a:lstStyle/>
            <a:p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27060648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2307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35BFF10-9AC6-6E03-E1A6-7E6F109230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649" y="658574"/>
            <a:ext cx="7054816" cy="738664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/>
          <a:p>
            <a:r>
              <a:rPr lang="fr-FR" dirty="0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EC133E8-77E6-CDE7-5117-1D40E2BBA5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1649" y="1847850"/>
            <a:ext cx="11187113" cy="4351338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lvl="0"/>
            <a:r>
              <a:rPr lang="fr-FR" dirty="0"/>
              <a:t>Cliquez pour modifier les styles du texte du masque</a:t>
            </a:r>
          </a:p>
          <a:p>
            <a:pPr lvl="1"/>
            <a:r>
              <a:rPr lang="fr-FR" dirty="0"/>
              <a:t>Deuxième niveau</a:t>
            </a:r>
          </a:p>
          <a:p>
            <a:pPr lvl="2"/>
            <a:r>
              <a:rPr lang="fr-FR" dirty="0"/>
              <a:t>Troisième niveau</a:t>
            </a:r>
          </a:p>
          <a:p>
            <a:pPr lvl="3"/>
            <a:r>
              <a:rPr lang="fr-FR" dirty="0"/>
              <a:t>Quatrième niveau</a:t>
            </a:r>
          </a:p>
          <a:p>
            <a:pPr lvl="4"/>
            <a:r>
              <a:rPr lang="fr-FR" dirty="0"/>
              <a:t>Cinquième niveau</a:t>
            </a:r>
          </a:p>
          <a:p>
            <a:pPr lvl="5"/>
            <a:r>
              <a:rPr lang="fr-FR" dirty="0"/>
              <a:t>Sixième niveau</a:t>
            </a:r>
          </a:p>
          <a:p>
            <a:pPr lvl="6"/>
            <a:r>
              <a:rPr lang="fr-FR" dirty="0"/>
              <a:t>Septième niveau</a:t>
            </a:r>
          </a:p>
          <a:p>
            <a:pPr lvl="7"/>
            <a:r>
              <a:rPr lang="fr-FR" dirty="0"/>
              <a:t>Huitième niveau</a:t>
            </a:r>
          </a:p>
          <a:p>
            <a:pPr lvl="8"/>
            <a:r>
              <a:rPr lang="fr-FR" dirty="0"/>
              <a:t>Neuvième niveau</a:t>
            </a:r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A2E644-4C19-782A-8EEF-331B652422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77401" y="6620783"/>
            <a:ext cx="4754507" cy="107722"/>
          </a:xfrm>
          <a:prstGeom prst="rect">
            <a:avLst/>
          </a:prstGeom>
        </p:spPr>
        <p:txBody>
          <a:bodyPr vert="horz" wrap="none" lIns="0" tIns="0" rIns="0" bIns="0" rtlCol="0" anchor="ctr">
            <a:spAutoFit/>
          </a:bodyPr>
          <a:lstStyle>
            <a:lvl1pPr algn="r">
              <a:defRPr lang="fr-FR" sz="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algn="r"/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16" name="Espace réservé du numéro de diapositive 5">
            <a:extLst>
              <a:ext uri="{FF2B5EF4-FFF2-40B4-BE49-F238E27FC236}">
                <a16:creationId xmlns:a16="http://schemas.microsoft.com/office/drawing/2014/main" id="{80863C61-AF2B-2A2B-25FF-141D0DDB73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831377" y="6590006"/>
            <a:ext cx="21800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lvl1pPr>
              <a:defRPr sz="1100">
                <a:solidFill>
                  <a:schemeClr val="bg1"/>
                </a:solidFill>
              </a:defRPr>
            </a:lvl1pPr>
          </a:lstStyle>
          <a:p>
            <a:pPr algn="ctr"/>
            <a:fld id="{E9CC00B6-4CB4-43E9-ABD7-57A55AA5A402}" type="slidenum">
              <a:rPr lang="fr-FR" smtClean="0"/>
              <a:pPr algn="ctr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74504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8" r:id="rId7"/>
    <p:sldLayoutId id="2147483666" r:id="rId8"/>
    <p:sldLayoutId id="2147483667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49" r:id="rId16"/>
  </p:sldLayoutIdLst>
  <p:hf hd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800" b="1" kern="1200" cap="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1200"/>
        </a:spcAft>
        <a:buFont typeface="Arial" panose="020B0604020202020204" pitchFamily="34" charset="0"/>
        <a:buNone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266700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266700" indent="-26670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+mj-lt"/>
        <a:buAutoNum type="arabicPeriod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None/>
        <a:defRPr sz="1400" i="1" kern="1200">
          <a:solidFill>
            <a:schemeClr val="tx2"/>
          </a:solidFill>
          <a:latin typeface="+mn-lt"/>
          <a:ea typeface="+mn-ea"/>
          <a:cs typeface="+mn-cs"/>
        </a:defRPr>
      </a:lvl5pPr>
      <a:lvl6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userDrawn="1">
          <p15:clr>
            <a:srgbClr val="F26B43"/>
          </p15:clr>
        </p15:guide>
        <p15:guide id="2" pos="7680" userDrawn="1">
          <p15:clr>
            <a:srgbClr val="F26B43"/>
          </p15:clr>
        </p15:guide>
        <p15:guide id="3" pos="316" userDrawn="1">
          <p15:clr>
            <a:srgbClr val="F26B43"/>
          </p15:clr>
        </p15:guide>
        <p15:guide id="4" pos="838" userDrawn="1">
          <p15:clr>
            <a:srgbClr val="F26B43"/>
          </p15:clr>
        </p15:guide>
        <p15:guide id="5" pos="910" userDrawn="1">
          <p15:clr>
            <a:srgbClr val="F26B43"/>
          </p15:clr>
        </p15:guide>
        <p15:guide id="6" pos="1431" userDrawn="1">
          <p15:clr>
            <a:srgbClr val="F26B43"/>
          </p15:clr>
        </p15:guide>
        <p15:guide id="7" pos="1503" userDrawn="1">
          <p15:clr>
            <a:srgbClr val="F26B43"/>
          </p15:clr>
        </p15:guide>
        <p15:guide id="8" pos="2026" userDrawn="1">
          <p15:clr>
            <a:srgbClr val="F26B43"/>
          </p15:clr>
        </p15:guide>
        <p15:guide id="9" pos="2096" userDrawn="1">
          <p15:clr>
            <a:srgbClr val="F26B43"/>
          </p15:clr>
        </p15:guide>
        <p15:guide id="10" pos="2617" userDrawn="1">
          <p15:clr>
            <a:srgbClr val="F26B43"/>
          </p15:clr>
        </p15:guide>
        <p15:guide id="11" pos="2689" userDrawn="1">
          <p15:clr>
            <a:srgbClr val="F26B43"/>
          </p15:clr>
        </p15:guide>
        <p15:guide id="12" pos="3210" userDrawn="1">
          <p15:clr>
            <a:srgbClr val="F26B43"/>
          </p15:clr>
        </p15:guide>
        <p15:guide id="13" pos="3282" userDrawn="1">
          <p15:clr>
            <a:srgbClr val="F26B43"/>
          </p15:clr>
        </p15:guide>
        <p15:guide id="14" pos="3804" userDrawn="1">
          <p15:clr>
            <a:srgbClr val="F26B43"/>
          </p15:clr>
        </p15:guide>
        <p15:guide id="15" pos="3876" userDrawn="1">
          <p15:clr>
            <a:srgbClr val="F26B43"/>
          </p15:clr>
        </p15:guide>
        <p15:guide id="16" pos="4397" userDrawn="1">
          <p15:clr>
            <a:srgbClr val="F26B43"/>
          </p15:clr>
        </p15:guide>
        <p15:guide id="17" pos="4469" userDrawn="1">
          <p15:clr>
            <a:srgbClr val="F26B43"/>
          </p15:clr>
        </p15:guide>
        <p15:guide id="18" pos="4990" userDrawn="1">
          <p15:clr>
            <a:srgbClr val="F26B43"/>
          </p15:clr>
        </p15:guide>
        <p15:guide id="19" pos="5062" userDrawn="1">
          <p15:clr>
            <a:srgbClr val="F26B43"/>
          </p15:clr>
        </p15:guide>
        <p15:guide id="20" pos="5583" userDrawn="1">
          <p15:clr>
            <a:srgbClr val="F26B43"/>
          </p15:clr>
        </p15:guide>
        <p15:guide id="21" pos="5655" userDrawn="1">
          <p15:clr>
            <a:srgbClr val="F26B43"/>
          </p15:clr>
        </p15:guide>
        <p15:guide id="22" pos="6176" userDrawn="1">
          <p15:clr>
            <a:srgbClr val="F26B43"/>
          </p15:clr>
        </p15:guide>
        <p15:guide id="23" pos="6248" userDrawn="1">
          <p15:clr>
            <a:srgbClr val="F26B43"/>
          </p15:clr>
        </p15:guide>
        <p15:guide id="24" pos="6770" userDrawn="1">
          <p15:clr>
            <a:srgbClr val="F26B43"/>
          </p15:clr>
        </p15:guide>
        <p15:guide id="25" pos="6842" userDrawn="1">
          <p15:clr>
            <a:srgbClr val="F26B43"/>
          </p15:clr>
        </p15:guide>
        <p15:guide id="26" pos="7363" userDrawn="1">
          <p15:clr>
            <a:srgbClr val="F26B43"/>
          </p15:clr>
        </p15:guide>
        <p15:guide id="27" orient="horz" userDrawn="1">
          <p15:clr>
            <a:srgbClr val="F26B43"/>
          </p15:clr>
        </p15:guide>
        <p15:guide id="28" orient="horz" pos="4320" userDrawn="1">
          <p15:clr>
            <a:srgbClr val="F26B43"/>
          </p15:clr>
        </p15:guide>
        <p15:guide id="29" orient="horz" pos="302" userDrawn="1">
          <p15:clr>
            <a:srgbClr val="F26B43"/>
          </p15:clr>
        </p15:guide>
        <p15:guide id="30" orient="horz" pos="873" userDrawn="1">
          <p15:clr>
            <a:srgbClr val="F26B43"/>
          </p15:clr>
        </p15:guide>
        <p15:guide id="31" orient="horz" pos="945" userDrawn="1">
          <p15:clr>
            <a:srgbClr val="F26B43"/>
          </p15:clr>
        </p15:guide>
        <p15:guide id="32" orient="horz" pos="1516" userDrawn="1">
          <p15:clr>
            <a:srgbClr val="F26B43"/>
          </p15:clr>
        </p15:guide>
        <p15:guide id="33" orient="horz" pos="1588" userDrawn="1">
          <p15:clr>
            <a:srgbClr val="F26B43"/>
          </p15:clr>
        </p15:guide>
        <p15:guide id="34" orient="horz" pos="2160" userDrawn="1">
          <p15:clr>
            <a:srgbClr val="F26B43"/>
          </p15:clr>
        </p15:guide>
        <p15:guide id="35" orient="horz" pos="2232" userDrawn="1">
          <p15:clr>
            <a:srgbClr val="F26B43"/>
          </p15:clr>
        </p15:guide>
        <p15:guide id="36" orient="horz" pos="2803" userDrawn="1">
          <p15:clr>
            <a:srgbClr val="F26B43"/>
          </p15:clr>
        </p15:guide>
        <p15:guide id="37" orient="horz" pos="2875" userDrawn="1">
          <p15:clr>
            <a:srgbClr val="F26B43"/>
          </p15:clr>
        </p15:guide>
        <p15:guide id="38" orient="horz" pos="3446" userDrawn="1">
          <p15:clr>
            <a:srgbClr val="F26B43"/>
          </p15:clr>
        </p15:guide>
        <p15:guide id="39" orient="horz" pos="3518" userDrawn="1">
          <p15:clr>
            <a:srgbClr val="F26B43"/>
          </p15:clr>
        </p15:guide>
        <p15:guide id="40" orient="horz" pos="40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0F002B8-B8A9-D095-ECE0-336D0727F88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328985" y="4153714"/>
            <a:ext cx="2669577" cy="276999"/>
          </a:xfrm>
        </p:spPr>
        <p:txBody>
          <a:bodyPr/>
          <a:lstStyle/>
          <a:p>
            <a:r>
              <a:rPr lang="fr-FR" dirty="0"/>
              <a:t>LOREM IPSUM DOLOR SIT</a:t>
            </a:r>
          </a:p>
        </p:txBody>
      </p:sp>
      <p:sp>
        <p:nvSpPr>
          <p:cNvPr id="4" name="Titre 3">
            <a:extLst>
              <a:ext uri="{FF2B5EF4-FFF2-40B4-BE49-F238E27FC236}">
                <a16:creationId xmlns:a16="http://schemas.microsoft.com/office/drawing/2014/main" id="{6424368E-1F00-7DE5-1C41-E5AFC7EFB4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8985" y="1972867"/>
            <a:ext cx="3904915" cy="1846659"/>
          </a:xfrm>
        </p:spPr>
        <p:txBody>
          <a:bodyPr/>
          <a:lstStyle/>
          <a:p>
            <a:r>
              <a:rPr lang="fr-FR" dirty="0"/>
              <a:t>EXEMPLE DE TITRE </a:t>
            </a:r>
            <a:br>
              <a:rPr lang="fr-FR" dirty="0"/>
            </a:br>
            <a:r>
              <a:rPr lang="fr-FR" dirty="0"/>
              <a:t>DE PRÉSENTATION </a:t>
            </a:r>
            <a:br>
              <a:rPr lang="fr-FR" dirty="0"/>
            </a:br>
            <a:r>
              <a:rPr lang="fr-FR" dirty="0"/>
              <a:t>SUR TROIS LIGNES</a:t>
            </a:r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6D29AFB-7FE2-F7C8-94AF-5FA55D2EC30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330691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Espace réservé du pied de page 39">
            <a:extLst>
              <a:ext uri="{FF2B5EF4-FFF2-40B4-BE49-F238E27FC236}">
                <a16:creationId xmlns:a16="http://schemas.microsoft.com/office/drawing/2014/main" id="{69F66EE4-A800-BE1B-2637-BA50C3F2AA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41" name="Espace réservé du numéro de diapositive 40">
            <a:extLst>
              <a:ext uri="{FF2B5EF4-FFF2-40B4-BE49-F238E27FC236}">
                <a16:creationId xmlns:a16="http://schemas.microsoft.com/office/drawing/2014/main" id="{BAA8A84F-6BDB-8353-9A42-E3C8AFE86E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31377" y="6590006"/>
            <a:ext cx="218008" cy="169277"/>
          </a:xfrm>
        </p:spPr>
        <p:txBody>
          <a:bodyPr/>
          <a:lstStyle/>
          <a:p>
            <a:fld id="{E9CC00B6-4CB4-43E9-ABD7-57A55AA5A402}" type="slidenum">
              <a:rPr lang="fr-FR" smtClean="0"/>
              <a:pPr/>
              <a:t>2</a:t>
            </a:fld>
            <a:endParaRPr lang="fr-FR" dirty="0"/>
          </a:p>
        </p:txBody>
      </p:sp>
      <p:sp>
        <p:nvSpPr>
          <p:cNvPr id="21" name="Titre 20">
            <a:extLst>
              <a:ext uri="{FF2B5EF4-FFF2-40B4-BE49-F238E27FC236}">
                <a16:creationId xmlns:a16="http://schemas.microsoft.com/office/drawing/2014/main" id="{AF51E5A8-9D86-BA23-2CFE-45B443F68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649" y="1144600"/>
            <a:ext cx="2712281" cy="738664"/>
          </a:xfrm>
        </p:spPr>
        <p:txBody>
          <a:bodyPr/>
          <a:lstStyle/>
          <a:p>
            <a:r>
              <a:rPr lang="fr-FR" dirty="0"/>
              <a:t>SOMMAIRE</a:t>
            </a:r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90678F79-10D8-1E73-F848-FB3A2446758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8643" y="2484397"/>
            <a:ext cx="575479" cy="738664"/>
          </a:xfrm>
        </p:spPr>
        <p:txBody>
          <a:bodyPr/>
          <a:lstStyle/>
          <a:p>
            <a:r>
              <a:rPr lang="fr-FR" dirty="0"/>
              <a:t>01</a:t>
            </a:r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7533779B-2AFD-C5C6-6C3B-C62F27322F9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444625" y="2612316"/>
            <a:ext cx="2709863" cy="492443"/>
          </a:xfrm>
        </p:spPr>
        <p:txBody>
          <a:bodyPr/>
          <a:lstStyle/>
          <a:p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FA126000-2693-3D11-CAD8-AF3BC0B5828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306888" y="2484397"/>
            <a:ext cx="654025" cy="738664"/>
          </a:xfrm>
        </p:spPr>
        <p:txBody>
          <a:bodyPr/>
          <a:lstStyle/>
          <a:p>
            <a:r>
              <a:rPr lang="fr-FR" dirty="0"/>
              <a:t>02</a:t>
            </a:r>
          </a:p>
        </p:txBody>
      </p:sp>
      <p:sp>
        <p:nvSpPr>
          <p:cNvPr id="25" name="Espace réservé du texte 24">
            <a:extLst>
              <a:ext uri="{FF2B5EF4-FFF2-40B4-BE49-F238E27FC236}">
                <a16:creationId xmlns:a16="http://schemas.microsoft.com/office/drawing/2014/main" id="{096C3634-F9D8-BA78-FFF0-B3DA0235F69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252870" y="2612316"/>
            <a:ext cx="2709863" cy="492443"/>
          </a:xfrm>
        </p:spPr>
        <p:txBody>
          <a:bodyPr/>
          <a:lstStyle/>
          <a:p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26" name="Espace réservé du texte 25">
            <a:extLst>
              <a:ext uri="{FF2B5EF4-FFF2-40B4-BE49-F238E27FC236}">
                <a16:creationId xmlns:a16="http://schemas.microsoft.com/office/drawing/2014/main" id="{8B210462-DDDB-B92F-7AB8-4A873DDA856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8112126" y="2484397"/>
            <a:ext cx="654025" cy="738664"/>
          </a:xfrm>
        </p:spPr>
        <p:txBody>
          <a:bodyPr/>
          <a:lstStyle/>
          <a:p>
            <a:r>
              <a:rPr lang="fr-FR" dirty="0"/>
              <a:t>03</a:t>
            </a:r>
          </a:p>
        </p:txBody>
      </p:sp>
      <p:sp>
        <p:nvSpPr>
          <p:cNvPr id="27" name="Espace réservé du texte 26">
            <a:extLst>
              <a:ext uri="{FF2B5EF4-FFF2-40B4-BE49-F238E27FC236}">
                <a16:creationId xmlns:a16="http://schemas.microsoft.com/office/drawing/2014/main" id="{81F9AC0B-77B1-61E9-5F12-6675EB6A78F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058108" y="2612316"/>
            <a:ext cx="2709863" cy="492443"/>
          </a:xfrm>
        </p:spPr>
        <p:txBody>
          <a:bodyPr/>
          <a:lstStyle/>
          <a:p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28" name="Espace réservé du texte 27">
            <a:extLst>
              <a:ext uri="{FF2B5EF4-FFF2-40B4-BE49-F238E27FC236}">
                <a16:creationId xmlns:a16="http://schemas.microsoft.com/office/drawing/2014/main" id="{890514DD-E7C8-7796-AE18-FB9FCF415F2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98643" y="3810383"/>
            <a:ext cx="660437" cy="738664"/>
          </a:xfrm>
        </p:spPr>
        <p:txBody>
          <a:bodyPr/>
          <a:lstStyle/>
          <a:p>
            <a:r>
              <a:rPr lang="fr-FR" dirty="0"/>
              <a:t>04</a:t>
            </a:r>
          </a:p>
        </p:txBody>
      </p:sp>
      <p:sp>
        <p:nvSpPr>
          <p:cNvPr id="29" name="Espace réservé du texte 28">
            <a:extLst>
              <a:ext uri="{FF2B5EF4-FFF2-40B4-BE49-F238E27FC236}">
                <a16:creationId xmlns:a16="http://schemas.microsoft.com/office/drawing/2014/main" id="{16CCEA31-B857-EBF5-0CC1-4E6E9789621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444625" y="3933494"/>
            <a:ext cx="2709863" cy="492443"/>
          </a:xfrm>
        </p:spPr>
        <p:txBody>
          <a:bodyPr/>
          <a:lstStyle/>
          <a:p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30" name="Espace réservé du texte 29">
            <a:extLst>
              <a:ext uri="{FF2B5EF4-FFF2-40B4-BE49-F238E27FC236}">
                <a16:creationId xmlns:a16="http://schemas.microsoft.com/office/drawing/2014/main" id="{E3183D82-6DAE-EB99-26C6-CC5FB68E0A66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306888" y="3810383"/>
            <a:ext cx="650819" cy="738664"/>
          </a:xfrm>
        </p:spPr>
        <p:txBody>
          <a:bodyPr/>
          <a:lstStyle/>
          <a:p>
            <a:r>
              <a:rPr lang="fr-FR" dirty="0"/>
              <a:t>05</a:t>
            </a:r>
          </a:p>
        </p:txBody>
      </p:sp>
      <p:sp>
        <p:nvSpPr>
          <p:cNvPr id="31" name="Espace réservé du texte 30">
            <a:extLst>
              <a:ext uri="{FF2B5EF4-FFF2-40B4-BE49-F238E27FC236}">
                <a16:creationId xmlns:a16="http://schemas.microsoft.com/office/drawing/2014/main" id="{EB5389B3-D050-0489-87D6-0127F756EB5F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5252870" y="3933494"/>
            <a:ext cx="2709863" cy="492443"/>
          </a:xfrm>
        </p:spPr>
        <p:txBody>
          <a:bodyPr/>
          <a:lstStyle/>
          <a:p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32" name="Espace réservé du texte 31">
            <a:extLst>
              <a:ext uri="{FF2B5EF4-FFF2-40B4-BE49-F238E27FC236}">
                <a16:creationId xmlns:a16="http://schemas.microsoft.com/office/drawing/2014/main" id="{F1DBD164-1EEC-4CA4-6F8F-C1F7E7789CD2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8112126" y="3810383"/>
            <a:ext cx="670055" cy="738664"/>
          </a:xfrm>
        </p:spPr>
        <p:txBody>
          <a:bodyPr/>
          <a:lstStyle/>
          <a:p>
            <a:r>
              <a:rPr lang="fr-FR" dirty="0"/>
              <a:t>06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A088134D-6F8E-4343-F864-933215E98E22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9058108" y="3933494"/>
            <a:ext cx="2709863" cy="492443"/>
          </a:xfrm>
        </p:spPr>
        <p:txBody>
          <a:bodyPr/>
          <a:lstStyle/>
          <a:p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F82EDABB-CA32-7FA7-6A0F-D8856B568985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498643" y="5136368"/>
            <a:ext cx="609141" cy="738664"/>
          </a:xfrm>
        </p:spPr>
        <p:txBody>
          <a:bodyPr/>
          <a:lstStyle/>
          <a:p>
            <a:r>
              <a:rPr lang="fr-FR" dirty="0"/>
              <a:t>07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03E122B8-0C79-EE0B-627B-374E129B2FC1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444625" y="5264287"/>
            <a:ext cx="2709863" cy="492443"/>
          </a:xfrm>
        </p:spPr>
        <p:txBody>
          <a:bodyPr/>
          <a:lstStyle/>
          <a:p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36" name="Espace réservé du texte 35">
            <a:extLst>
              <a:ext uri="{FF2B5EF4-FFF2-40B4-BE49-F238E27FC236}">
                <a16:creationId xmlns:a16="http://schemas.microsoft.com/office/drawing/2014/main" id="{198EC860-9C78-F724-B14B-09377A0AF507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4306888" y="5136368"/>
            <a:ext cx="658835" cy="738664"/>
          </a:xfrm>
        </p:spPr>
        <p:txBody>
          <a:bodyPr/>
          <a:lstStyle/>
          <a:p>
            <a:r>
              <a:rPr lang="fr-FR" dirty="0"/>
              <a:t>08</a:t>
            </a:r>
          </a:p>
        </p:txBody>
      </p:sp>
      <p:sp>
        <p:nvSpPr>
          <p:cNvPr id="37" name="Espace réservé du texte 36">
            <a:extLst>
              <a:ext uri="{FF2B5EF4-FFF2-40B4-BE49-F238E27FC236}">
                <a16:creationId xmlns:a16="http://schemas.microsoft.com/office/drawing/2014/main" id="{1A2758D0-BA20-44C3-F1FF-2CD8507F448C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5252870" y="5264287"/>
            <a:ext cx="2709863" cy="492443"/>
          </a:xfrm>
        </p:spPr>
        <p:txBody>
          <a:bodyPr/>
          <a:lstStyle/>
          <a:p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38" name="Espace réservé du texte 37">
            <a:extLst>
              <a:ext uri="{FF2B5EF4-FFF2-40B4-BE49-F238E27FC236}">
                <a16:creationId xmlns:a16="http://schemas.microsoft.com/office/drawing/2014/main" id="{211B0D5C-3C61-EBF1-A679-73E3EE72B278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112126" y="5136368"/>
            <a:ext cx="670055" cy="738664"/>
          </a:xfrm>
        </p:spPr>
        <p:txBody>
          <a:bodyPr/>
          <a:lstStyle/>
          <a:p>
            <a:r>
              <a:rPr lang="fr-FR" dirty="0"/>
              <a:t>09</a:t>
            </a:r>
          </a:p>
        </p:txBody>
      </p:sp>
      <p:sp>
        <p:nvSpPr>
          <p:cNvPr id="39" name="Espace réservé du texte 38">
            <a:extLst>
              <a:ext uri="{FF2B5EF4-FFF2-40B4-BE49-F238E27FC236}">
                <a16:creationId xmlns:a16="http://schemas.microsoft.com/office/drawing/2014/main" id="{7AE01F91-273F-5393-4F56-82C12470EB33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9058108" y="5264287"/>
            <a:ext cx="2709863" cy="492443"/>
          </a:xfrm>
        </p:spPr>
        <p:txBody>
          <a:bodyPr/>
          <a:lstStyle/>
          <a:p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endParaRPr lang="fr-FR" dirty="0"/>
          </a:p>
        </p:txBody>
      </p:sp>
      <p:sp>
        <p:nvSpPr>
          <p:cNvPr id="44" name="Espace réservé du texte 43">
            <a:extLst>
              <a:ext uri="{FF2B5EF4-FFF2-40B4-BE49-F238E27FC236}">
                <a16:creationId xmlns:a16="http://schemas.microsoft.com/office/drawing/2014/main" id="{1AD9BC72-6A70-3F20-D6AF-F0F9ABE4DCF3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r>
              <a:rPr lang="fr-FR" dirty="0"/>
              <a:t>GROUPE RAGT</a:t>
            </a:r>
          </a:p>
        </p:txBody>
      </p:sp>
    </p:spTree>
    <p:extLst>
      <p:ext uri="{BB962C8B-B14F-4D97-AF65-F5344CB8AC3E}">
        <p14:creationId xmlns:p14="http://schemas.microsoft.com/office/powerpoint/2010/main" val="2604881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E1DCDEF-75D2-E9B6-CF30-7DCAFA5EA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57D38497-2906-C8A6-F48F-8241956096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31377" y="6590006"/>
            <a:ext cx="218008" cy="169277"/>
          </a:xfrm>
        </p:spPr>
        <p:txBody>
          <a:bodyPr/>
          <a:lstStyle/>
          <a:p>
            <a:fld id="{E9CC00B6-4CB4-43E9-ABD7-57A55AA5A402}" type="slidenum">
              <a:rPr lang="fr-FR" smtClean="0"/>
              <a:pPr/>
              <a:t>3</a:t>
            </a:fld>
            <a:endParaRPr lang="fr-FR" dirty="0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B76A8F53-61BB-E576-6AE6-30ABFACAA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3751" y="3878742"/>
            <a:ext cx="3064942" cy="1477328"/>
          </a:xfrm>
        </p:spPr>
        <p:txBody>
          <a:bodyPr/>
          <a:lstStyle/>
          <a:p>
            <a:r>
              <a:rPr lang="fr-FR" dirty="0"/>
              <a:t>TITRE </a:t>
            </a:r>
            <a:br>
              <a:rPr lang="fr-FR" dirty="0"/>
            </a:br>
            <a:r>
              <a:rPr lang="fr-FR" dirty="0"/>
              <a:t>SANS IMAGE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50873A3F-EA7F-8A29-9383-41A81F2BCDA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98643" y="3585210"/>
            <a:ext cx="1583767" cy="2123658"/>
          </a:xfrm>
        </p:spPr>
        <p:txBody>
          <a:bodyPr/>
          <a:lstStyle/>
          <a:p>
            <a:r>
              <a:rPr lang="fr-FR" dirty="0"/>
              <a:t>01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8F842DD2-8C36-43D4-3D51-7BB3883F292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/>
              <a:t>GROUPE RAGT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82034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2000"/>
                    </a14:imgEffect>
                  </a14:imgLayer>
                </a14:imgProps>
              </a:ext>
            </a:extLst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A327569-6871-F766-578D-331C78AC4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</a:p>
        </p:txBody>
      </p:sp>
      <p:sp>
        <p:nvSpPr>
          <p:cNvPr id="12" name="Espace réservé du numéro de diapositive 11">
            <a:extLst>
              <a:ext uri="{FF2B5EF4-FFF2-40B4-BE49-F238E27FC236}">
                <a16:creationId xmlns:a16="http://schemas.microsoft.com/office/drawing/2014/main" id="{8C240D84-63E3-DA1D-907C-A03E9BEC9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31377" y="6590006"/>
            <a:ext cx="218008" cy="169277"/>
          </a:xfrm>
        </p:spPr>
        <p:txBody>
          <a:bodyPr/>
          <a:lstStyle/>
          <a:p>
            <a:fld id="{E9CC00B6-4CB4-43E9-ABD7-57A55AA5A402}" type="slidenum">
              <a:rPr lang="fr-FR" smtClean="0"/>
              <a:pPr/>
              <a:t>4</a:t>
            </a:fld>
            <a:endParaRPr lang="fr-FR" dirty="0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0593AA1D-F945-EA90-B668-66AC1CD162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648" y="1951673"/>
            <a:ext cx="5537202" cy="1477328"/>
          </a:xfrm>
        </p:spPr>
        <p:txBody>
          <a:bodyPr/>
          <a:lstStyle/>
          <a:p>
            <a:r>
              <a:rPr lang="fr-FR" dirty="0"/>
              <a:t>TITRE </a:t>
            </a:r>
            <a:br>
              <a:rPr lang="fr-FR" dirty="0"/>
            </a:br>
            <a:r>
              <a:rPr lang="fr-FR" dirty="0"/>
              <a:t>AVEC IMAGE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609067A9-B855-1E12-86CE-875AE646A11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1649" y="3432810"/>
            <a:ext cx="5537202" cy="1107996"/>
          </a:xfrm>
        </p:spPr>
        <p:txBody>
          <a:bodyPr/>
          <a:lstStyle/>
          <a:p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br>
              <a:rPr lang="fr-FR" dirty="0"/>
            </a:b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 </a:t>
            </a:r>
            <a:r>
              <a:rPr lang="fr-FR" dirty="0" err="1"/>
              <a:t>sed</a:t>
            </a:r>
            <a:r>
              <a:rPr lang="fr-FR" dirty="0"/>
              <a:t> </a:t>
            </a:r>
            <a:br>
              <a:rPr lang="fr-FR" dirty="0"/>
            </a:br>
            <a:r>
              <a:rPr lang="fr-FR" dirty="0"/>
              <a:t>do </a:t>
            </a:r>
            <a:r>
              <a:rPr lang="fr-FR" dirty="0" err="1"/>
              <a:t>eiusmod</a:t>
            </a:r>
            <a:r>
              <a:rPr lang="fr-FR" dirty="0"/>
              <a:t> </a:t>
            </a:r>
            <a:r>
              <a:rPr lang="fr-FR" dirty="0" err="1"/>
              <a:t>tempor</a:t>
            </a:r>
            <a:r>
              <a:rPr lang="fr-FR" dirty="0"/>
              <a:t> </a:t>
            </a:r>
            <a:r>
              <a:rPr lang="fr-FR" dirty="0" err="1"/>
              <a:t>incididunt</a:t>
            </a:r>
            <a:r>
              <a:rPr lang="fr-FR" dirty="0"/>
              <a:t> ut</a:t>
            </a:r>
            <a:br>
              <a:rPr lang="fr-FR" dirty="0"/>
            </a:br>
            <a:r>
              <a:rPr lang="fr-FR" dirty="0"/>
              <a:t> </a:t>
            </a:r>
            <a:r>
              <a:rPr lang="fr-FR" dirty="0" err="1"/>
              <a:t>labore</a:t>
            </a:r>
            <a:r>
              <a:rPr lang="fr-FR" dirty="0"/>
              <a:t> et </a:t>
            </a:r>
            <a:r>
              <a:rPr lang="fr-FR" dirty="0" err="1"/>
              <a:t>dolore</a:t>
            </a:r>
            <a:r>
              <a:rPr lang="fr-FR" dirty="0"/>
              <a:t> magna </a:t>
            </a:r>
            <a:r>
              <a:rPr lang="fr-FR" dirty="0" err="1"/>
              <a:t>aliqua</a:t>
            </a:r>
            <a:endParaRPr lang="fr-FR" dirty="0"/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7A7A9B52-3981-3F7D-7F69-80C0F693C2F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GROUPE RAGT</a:t>
            </a:r>
          </a:p>
        </p:txBody>
      </p:sp>
    </p:spTree>
    <p:extLst>
      <p:ext uri="{BB962C8B-B14F-4D97-AF65-F5344CB8AC3E}">
        <p14:creationId xmlns:p14="http://schemas.microsoft.com/office/powerpoint/2010/main" val="1207756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1F729DC-65C2-350B-8E70-4BEF32920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3D54C88-AA43-15C2-82E8-00CA1845E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31377" y="6590006"/>
            <a:ext cx="218008" cy="169277"/>
          </a:xfrm>
        </p:spPr>
        <p:txBody>
          <a:bodyPr/>
          <a:lstStyle/>
          <a:p>
            <a:fld id="{E9CC00B6-4CB4-43E9-ABD7-57A55AA5A402}" type="slidenum">
              <a:rPr lang="fr-FR" smtClean="0"/>
              <a:pPr/>
              <a:t>5</a:t>
            </a:fld>
            <a:endParaRPr lang="fr-FR" dirty="0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046BD3E6-D14C-4710-34FB-FF0AA8ECB24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3648" y="2520950"/>
            <a:ext cx="11165115" cy="2954655"/>
          </a:xfrm>
        </p:spPr>
        <p:txBody>
          <a:bodyPr/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perspiciatis</a:t>
            </a:r>
            <a:r>
              <a:rPr lang="fr-FR" dirty="0"/>
              <a:t> </a:t>
            </a:r>
            <a:r>
              <a:rPr lang="fr-FR" dirty="0" err="1"/>
              <a:t>unde</a:t>
            </a:r>
            <a:r>
              <a:rPr lang="fr-FR" dirty="0"/>
              <a:t> </a:t>
            </a:r>
            <a:r>
              <a:rPr lang="fr-FR" dirty="0" err="1"/>
              <a:t>omnis</a:t>
            </a:r>
            <a:r>
              <a:rPr lang="fr-FR" dirty="0"/>
              <a:t> </a:t>
            </a:r>
            <a:r>
              <a:rPr lang="fr-FR" dirty="0" err="1"/>
              <a:t>iste</a:t>
            </a:r>
            <a:r>
              <a:rPr lang="fr-FR" dirty="0"/>
              <a:t> </a:t>
            </a:r>
            <a:r>
              <a:rPr lang="fr-FR" dirty="0" err="1"/>
              <a:t>natus</a:t>
            </a:r>
            <a:r>
              <a:rPr lang="fr-FR" dirty="0"/>
              <a:t> </a:t>
            </a:r>
            <a:r>
              <a:rPr lang="fr-FR" dirty="0" err="1"/>
              <a:t>error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</a:t>
            </a:r>
          </a:p>
          <a:p>
            <a:pPr lvl="1"/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Nemo </a:t>
            </a:r>
            <a:r>
              <a:rPr lang="fr-FR" dirty="0" err="1"/>
              <a:t>enim</a:t>
            </a:r>
            <a:r>
              <a:rPr lang="fr-FR" dirty="0"/>
              <a:t> </a:t>
            </a:r>
            <a:r>
              <a:rPr lang="fr-FR" dirty="0" err="1"/>
              <a:t>ipsam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quia </a:t>
            </a:r>
            <a:r>
              <a:rPr lang="fr-FR" dirty="0" err="1"/>
              <a:t>voluptas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aspernatur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odit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fugit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</a:t>
            </a:r>
            <a:r>
              <a:rPr lang="fr-FR" dirty="0" err="1"/>
              <a:t>consequuntur</a:t>
            </a:r>
            <a:r>
              <a:rPr lang="fr-FR" dirty="0"/>
              <a:t> </a:t>
            </a:r>
            <a:r>
              <a:rPr lang="fr-FR" dirty="0" err="1"/>
              <a:t>magni</a:t>
            </a:r>
            <a:r>
              <a:rPr lang="fr-FR" dirty="0"/>
              <a:t> </a:t>
            </a:r>
            <a:r>
              <a:rPr lang="fr-FR" dirty="0" err="1"/>
              <a:t>dolores</a:t>
            </a:r>
            <a:r>
              <a:rPr lang="fr-FR" dirty="0"/>
              <a:t> </a:t>
            </a:r>
            <a:r>
              <a:rPr lang="fr-FR" dirty="0" err="1"/>
              <a:t>eos</a:t>
            </a:r>
            <a:r>
              <a:rPr lang="fr-FR" dirty="0"/>
              <a:t> qui </a:t>
            </a:r>
            <a:r>
              <a:rPr lang="fr-FR" dirty="0" err="1"/>
              <a:t>ratione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</a:t>
            </a:r>
            <a:r>
              <a:rPr lang="fr-FR" dirty="0" err="1"/>
              <a:t>sequi</a:t>
            </a:r>
            <a:r>
              <a:rPr lang="fr-FR" dirty="0"/>
              <a:t> </a:t>
            </a:r>
            <a:r>
              <a:rPr lang="fr-FR" dirty="0" err="1"/>
              <a:t>nesciunt</a:t>
            </a:r>
            <a:r>
              <a:rPr lang="fr-FR" dirty="0"/>
              <a:t>. </a:t>
            </a:r>
          </a:p>
          <a:p>
            <a:pPr lvl="2"/>
            <a:r>
              <a:rPr lang="fr-FR" dirty="0" err="1"/>
              <a:t>Neque</a:t>
            </a:r>
            <a:r>
              <a:rPr lang="fr-FR" dirty="0"/>
              <a:t> </a:t>
            </a:r>
            <a:r>
              <a:rPr lang="fr-FR" dirty="0" err="1"/>
              <a:t>porro</a:t>
            </a:r>
            <a:r>
              <a:rPr lang="fr-FR" dirty="0"/>
              <a:t> </a:t>
            </a:r>
            <a:r>
              <a:rPr lang="fr-FR" dirty="0" err="1"/>
              <a:t>quisquam</a:t>
            </a:r>
            <a:r>
              <a:rPr lang="fr-FR" dirty="0"/>
              <a:t> est, qui </a:t>
            </a:r>
            <a:r>
              <a:rPr lang="fr-FR" dirty="0" err="1"/>
              <a:t>dolorem</a:t>
            </a:r>
            <a:r>
              <a:rPr lang="fr-FR" dirty="0"/>
              <a:t> ipsum quia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</a:p>
          <a:p>
            <a:pPr lvl="2"/>
            <a:r>
              <a:rPr lang="fr-FR" dirty="0" err="1"/>
              <a:t>consectetur</a:t>
            </a:r>
            <a:r>
              <a:rPr lang="fr-FR" dirty="0"/>
              <a:t>, </a:t>
            </a:r>
            <a:r>
              <a:rPr lang="fr-FR" dirty="0" err="1"/>
              <a:t>adipisci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non </a:t>
            </a:r>
            <a:r>
              <a:rPr lang="fr-FR" dirty="0" err="1"/>
              <a:t>numquam</a:t>
            </a:r>
            <a:r>
              <a:rPr lang="fr-FR" dirty="0"/>
              <a:t> </a:t>
            </a:r>
            <a:r>
              <a:rPr lang="fr-FR" dirty="0" err="1"/>
              <a:t>eius</a:t>
            </a:r>
            <a:r>
              <a:rPr lang="fr-FR" dirty="0"/>
              <a:t> </a:t>
            </a:r>
            <a:r>
              <a:rPr lang="fr-FR" dirty="0" err="1"/>
              <a:t>modi</a:t>
            </a:r>
            <a:r>
              <a:rPr lang="fr-FR" dirty="0"/>
              <a:t> </a:t>
            </a:r>
            <a:r>
              <a:rPr lang="fr-FR" dirty="0" err="1"/>
              <a:t>tempora</a:t>
            </a:r>
            <a:r>
              <a:rPr lang="fr-FR" dirty="0"/>
              <a:t> </a:t>
            </a:r>
          </a:p>
          <a:p>
            <a:pPr lvl="2"/>
            <a:r>
              <a:rPr lang="fr-FR" dirty="0" err="1"/>
              <a:t>incidunt</a:t>
            </a:r>
            <a:r>
              <a:rPr lang="fr-FR" dirty="0"/>
              <a:t> ut </a:t>
            </a:r>
            <a:r>
              <a:rPr lang="fr-FR" dirty="0" err="1"/>
              <a:t>labore</a:t>
            </a:r>
            <a:r>
              <a:rPr lang="fr-FR" dirty="0"/>
              <a:t> et </a:t>
            </a:r>
            <a:r>
              <a:rPr lang="fr-FR" dirty="0" err="1"/>
              <a:t>dolore</a:t>
            </a:r>
            <a:r>
              <a:rPr lang="fr-FR" dirty="0"/>
              <a:t> </a:t>
            </a:r>
            <a:r>
              <a:rPr lang="fr-FR" dirty="0" err="1"/>
              <a:t>magnam</a:t>
            </a:r>
            <a:r>
              <a:rPr lang="fr-FR" dirty="0"/>
              <a:t> </a:t>
            </a:r>
            <a:r>
              <a:rPr lang="fr-FR" dirty="0" err="1"/>
              <a:t>aliquam</a:t>
            </a:r>
            <a:r>
              <a:rPr lang="fr-FR" dirty="0"/>
              <a:t> </a:t>
            </a:r>
            <a:r>
              <a:rPr lang="fr-FR" dirty="0" err="1"/>
              <a:t>quaerat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. </a:t>
            </a:r>
          </a:p>
          <a:p>
            <a:pPr lvl="4"/>
            <a:r>
              <a:rPr lang="fr-FR" dirty="0"/>
              <a:t>Ut </a:t>
            </a:r>
            <a:r>
              <a:rPr lang="fr-FR" dirty="0" err="1"/>
              <a:t>enim</a:t>
            </a:r>
            <a:r>
              <a:rPr lang="fr-FR" dirty="0"/>
              <a:t> ad minima </a:t>
            </a:r>
            <a:r>
              <a:rPr lang="fr-FR" dirty="0" err="1"/>
              <a:t>veniam</a:t>
            </a:r>
            <a:r>
              <a:rPr lang="fr-FR" dirty="0"/>
              <a:t>, </a:t>
            </a:r>
            <a:r>
              <a:rPr lang="fr-FR" dirty="0" err="1"/>
              <a:t>quis</a:t>
            </a:r>
            <a:r>
              <a:rPr lang="fr-FR" dirty="0"/>
              <a:t> nostrum </a:t>
            </a:r>
            <a:r>
              <a:rPr lang="fr-FR" dirty="0" err="1"/>
              <a:t>exercitationem</a:t>
            </a:r>
            <a:r>
              <a:rPr lang="fr-FR" dirty="0"/>
              <a:t> </a:t>
            </a:r>
            <a:r>
              <a:rPr lang="fr-FR" dirty="0" err="1"/>
              <a:t>ullam</a:t>
            </a:r>
            <a:r>
              <a:rPr lang="fr-FR" dirty="0"/>
              <a:t> corporis </a:t>
            </a:r>
            <a:r>
              <a:rPr lang="fr-FR" dirty="0" err="1"/>
              <a:t>suscipit</a:t>
            </a:r>
            <a:r>
              <a:rPr lang="fr-FR" dirty="0"/>
              <a:t> </a:t>
            </a:r>
            <a:r>
              <a:rPr lang="fr-FR" dirty="0" err="1"/>
              <a:t>laboriosam</a:t>
            </a:r>
            <a:r>
              <a:rPr lang="fr-FR" dirty="0"/>
              <a:t>, </a:t>
            </a:r>
            <a:r>
              <a:rPr lang="fr-FR" dirty="0" err="1"/>
              <a:t>nisi</a:t>
            </a:r>
            <a:r>
              <a:rPr lang="fr-FR" dirty="0"/>
              <a:t> ut </a:t>
            </a:r>
            <a:r>
              <a:rPr lang="fr-FR" dirty="0" err="1"/>
              <a:t>aliquid</a:t>
            </a:r>
            <a:r>
              <a:rPr lang="fr-FR" dirty="0"/>
              <a:t> ex </a:t>
            </a:r>
            <a:r>
              <a:rPr lang="fr-FR" dirty="0" err="1"/>
              <a:t>ea</a:t>
            </a:r>
            <a:r>
              <a:rPr lang="fr-FR" dirty="0"/>
              <a:t> </a:t>
            </a:r>
            <a:r>
              <a:rPr lang="fr-FR" dirty="0" err="1"/>
              <a:t>commodi</a:t>
            </a:r>
            <a:r>
              <a:rPr lang="fr-FR" dirty="0"/>
              <a:t> </a:t>
            </a:r>
            <a:r>
              <a:rPr lang="fr-FR" dirty="0" err="1"/>
              <a:t>consequatur</a:t>
            </a:r>
            <a:r>
              <a:rPr lang="fr-FR" dirty="0"/>
              <a:t>? </a:t>
            </a:r>
            <a:r>
              <a:rPr lang="fr-FR" dirty="0" err="1"/>
              <a:t>Quis</a:t>
            </a:r>
            <a:r>
              <a:rPr lang="fr-FR" dirty="0"/>
              <a:t> </a:t>
            </a:r>
            <a:r>
              <a:rPr lang="fr-FR" dirty="0" err="1"/>
              <a:t>autem</a:t>
            </a:r>
            <a:r>
              <a:rPr lang="fr-FR" dirty="0"/>
              <a:t> </a:t>
            </a:r>
            <a:r>
              <a:rPr lang="fr-FR" dirty="0" err="1"/>
              <a:t>vel</a:t>
            </a:r>
            <a:r>
              <a:rPr lang="fr-FR" dirty="0"/>
              <a:t> </a:t>
            </a:r>
            <a:r>
              <a:rPr lang="fr-FR" dirty="0" err="1"/>
              <a:t>eum</a:t>
            </a:r>
            <a:r>
              <a:rPr lang="fr-FR" dirty="0"/>
              <a:t> </a:t>
            </a:r>
            <a:r>
              <a:rPr lang="fr-FR" dirty="0" err="1"/>
              <a:t>iure</a:t>
            </a:r>
            <a:r>
              <a:rPr lang="fr-FR" dirty="0"/>
              <a:t> </a:t>
            </a:r>
            <a:r>
              <a:rPr lang="fr-FR" dirty="0" err="1"/>
              <a:t>reprehenderit</a:t>
            </a:r>
            <a:r>
              <a:rPr lang="fr-FR" dirty="0"/>
              <a:t> qui in </a:t>
            </a:r>
            <a:r>
              <a:rPr lang="fr-FR" dirty="0" err="1"/>
              <a:t>ea</a:t>
            </a:r>
            <a:r>
              <a:rPr lang="fr-FR" dirty="0"/>
              <a:t> </a:t>
            </a:r>
            <a:r>
              <a:rPr lang="fr-FR" dirty="0" err="1"/>
              <a:t>voluptate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 esse </a:t>
            </a:r>
            <a:r>
              <a:rPr lang="fr-FR" dirty="0" err="1"/>
              <a:t>quam</a:t>
            </a:r>
            <a:r>
              <a:rPr lang="fr-FR" dirty="0"/>
              <a:t> nihil </a:t>
            </a:r>
            <a:r>
              <a:rPr lang="fr-FR" dirty="0" err="1"/>
              <a:t>molestiae</a:t>
            </a:r>
            <a:r>
              <a:rPr lang="fr-FR" dirty="0"/>
              <a:t> </a:t>
            </a:r>
            <a:r>
              <a:rPr lang="fr-FR" dirty="0" err="1"/>
              <a:t>consequatur</a:t>
            </a:r>
            <a:r>
              <a:rPr lang="fr-FR" dirty="0"/>
              <a:t>, </a:t>
            </a:r>
            <a:r>
              <a:rPr lang="fr-FR" dirty="0" err="1"/>
              <a:t>vel</a:t>
            </a:r>
            <a:r>
              <a:rPr lang="fr-FR" dirty="0"/>
              <a:t> </a:t>
            </a:r>
            <a:r>
              <a:rPr lang="fr-FR" dirty="0" err="1"/>
              <a:t>illum</a:t>
            </a:r>
            <a:r>
              <a:rPr lang="fr-FR" dirty="0"/>
              <a:t> qui </a:t>
            </a:r>
            <a:r>
              <a:rPr lang="fr-FR" dirty="0" err="1"/>
              <a:t>dolorem</a:t>
            </a:r>
            <a:r>
              <a:rPr lang="fr-FR" dirty="0"/>
              <a:t> </a:t>
            </a:r>
            <a:r>
              <a:rPr lang="fr-FR" dirty="0" err="1"/>
              <a:t>eum</a:t>
            </a:r>
            <a:r>
              <a:rPr lang="fr-FR" dirty="0"/>
              <a:t> </a:t>
            </a:r>
            <a:r>
              <a:rPr lang="fr-FR" dirty="0" err="1"/>
              <a:t>fugiat</a:t>
            </a:r>
            <a:r>
              <a:rPr lang="fr-FR" dirty="0"/>
              <a:t> quo </a:t>
            </a:r>
            <a:r>
              <a:rPr lang="fr-FR" dirty="0" err="1"/>
              <a:t>voluptas</a:t>
            </a:r>
            <a:r>
              <a:rPr lang="fr-FR" dirty="0"/>
              <a:t> </a:t>
            </a:r>
            <a:r>
              <a:rPr lang="fr-FR" dirty="0" err="1"/>
              <a:t>nulla</a:t>
            </a:r>
            <a:r>
              <a:rPr lang="fr-FR" dirty="0"/>
              <a:t> </a:t>
            </a:r>
            <a:r>
              <a:rPr lang="fr-FR" dirty="0" err="1"/>
              <a:t>pariatur</a:t>
            </a:r>
            <a:r>
              <a:rPr lang="fr-FR" dirty="0"/>
              <a:t>?</a:t>
            </a:r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C95C0CAC-6F25-AF42-58EA-083242610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649" y="1144600"/>
            <a:ext cx="4669548" cy="738664"/>
          </a:xfrm>
        </p:spPr>
        <p:txBody>
          <a:bodyPr/>
          <a:lstStyle/>
          <a:p>
            <a:r>
              <a:rPr lang="fr-FR" dirty="0"/>
              <a:t>SLIDE DE CONTENU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72871175-6D65-A89D-7D4E-A4CA2EEE69E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GROUPE RAGT</a:t>
            </a:r>
          </a:p>
        </p:txBody>
      </p:sp>
    </p:spTree>
    <p:extLst>
      <p:ext uri="{BB962C8B-B14F-4D97-AF65-F5344CB8AC3E}">
        <p14:creationId xmlns:p14="http://schemas.microsoft.com/office/powerpoint/2010/main" val="1526941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2EE123-A4D3-B857-006C-5771AA2B72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4ECB370-5C6B-9239-724D-F195D5AEB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D349C9F8-CF57-ED14-8F09-168D578C30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31377" y="6590006"/>
            <a:ext cx="218008" cy="169277"/>
          </a:xfrm>
        </p:spPr>
        <p:txBody>
          <a:bodyPr/>
          <a:lstStyle/>
          <a:p>
            <a:fld id="{E9CC00B6-4CB4-43E9-ABD7-57A55AA5A402}" type="slidenum">
              <a:rPr lang="fr-FR" smtClean="0"/>
              <a:pPr/>
              <a:t>6</a:t>
            </a:fld>
            <a:endParaRPr lang="fr-FR" dirty="0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4654195A-E600-EE5F-9F95-6B226707563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3648" y="2520950"/>
            <a:ext cx="5135471" cy="3031599"/>
          </a:xfrm>
        </p:spPr>
        <p:txBody>
          <a:bodyPr/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perspiciatis</a:t>
            </a:r>
            <a:r>
              <a:rPr lang="fr-FR" dirty="0"/>
              <a:t> </a:t>
            </a:r>
            <a:r>
              <a:rPr lang="fr-FR" dirty="0" err="1"/>
              <a:t>unde</a:t>
            </a:r>
            <a:r>
              <a:rPr lang="fr-FR" dirty="0"/>
              <a:t> </a:t>
            </a:r>
            <a:r>
              <a:rPr lang="fr-FR" dirty="0" err="1"/>
              <a:t>omnis</a:t>
            </a:r>
            <a:r>
              <a:rPr lang="fr-FR" dirty="0"/>
              <a:t> </a:t>
            </a:r>
            <a:r>
              <a:rPr lang="fr-FR" dirty="0" err="1"/>
              <a:t>iste</a:t>
            </a:r>
            <a:r>
              <a:rPr lang="fr-FR" dirty="0"/>
              <a:t> </a:t>
            </a:r>
            <a:r>
              <a:rPr lang="fr-FR" dirty="0" err="1"/>
              <a:t>natus</a:t>
            </a:r>
            <a:r>
              <a:rPr lang="fr-FR" dirty="0"/>
              <a:t> </a:t>
            </a:r>
            <a:r>
              <a:rPr lang="fr-FR" dirty="0" err="1"/>
              <a:t>error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</a:t>
            </a:r>
          </a:p>
          <a:p>
            <a:pPr lvl="2"/>
            <a:r>
              <a:rPr lang="fr-FR" dirty="0" err="1"/>
              <a:t>Neque</a:t>
            </a:r>
            <a:r>
              <a:rPr lang="fr-FR" dirty="0"/>
              <a:t> </a:t>
            </a:r>
            <a:r>
              <a:rPr lang="fr-FR" dirty="0" err="1"/>
              <a:t>porro</a:t>
            </a:r>
            <a:r>
              <a:rPr lang="fr-FR" dirty="0"/>
              <a:t> </a:t>
            </a:r>
            <a:r>
              <a:rPr lang="fr-FR" dirty="0" err="1"/>
              <a:t>quisquam</a:t>
            </a:r>
            <a:r>
              <a:rPr lang="fr-FR" dirty="0"/>
              <a:t> est, qui </a:t>
            </a:r>
            <a:r>
              <a:rPr lang="fr-FR" dirty="0" err="1"/>
              <a:t>dolorem</a:t>
            </a:r>
            <a:r>
              <a:rPr lang="fr-FR" dirty="0"/>
              <a:t> ipsum quia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</a:p>
          <a:p>
            <a:pPr lvl="2"/>
            <a:r>
              <a:rPr lang="fr-FR" dirty="0" err="1"/>
              <a:t>consectetur</a:t>
            </a:r>
            <a:r>
              <a:rPr lang="fr-FR" dirty="0"/>
              <a:t>, </a:t>
            </a:r>
            <a:r>
              <a:rPr lang="fr-FR" dirty="0" err="1"/>
              <a:t>adipisci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non </a:t>
            </a:r>
            <a:r>
              <a:rPr lang="fr-FR" dirty="0" err="1"/>
              <a:t>numquam</a:t>
            </a:r>
            <a:r>
              <a:rPr lang="fr-FR" dirty="0"/>
              <a:t> </a:t>
            </a:r>
            <a:r>
              <a:rPr lang="fr-FR" dirty="0" err="1"/>
              <a:t>eius</a:t>
            </a:r>
            <a:r>
              <a:rPr lang="fr-FR" dirty="0"/>
              <a:t> </a:t>
            </a:r>
            <a:r>
              <a:rPr lang="fr-FR" dirty="0" err="1"/>
              <a:t>modi</a:t>
            </a:r>
            <a:r>
              <a:rPr lang="fr-FR" dirty="0"/>
              <a:t> </a:t>
            </a:r>
            <a:r>
              <a:rPr lang="fr-FR" dirty="0" err="1"/>
              <a:t>tempora</a:t>
            </a:r>
            <a:r>
              <a:rPr lang="fr-FR" dirty="0"/>
              <a:t>  </a:t>
            </a:r>
          </a:p>
          <a:p>
            <a:pPr lvl="4"/>
            <a:r>
              <a:rPr lang="fr-FR" dirty="0"/>
              <a:t>Ut </a:t>
            </a:r>
            <a:r>
              <a:rPr lang="fr-FR" dirty="0" err="1"/>
              <a:t>enim</a:t>
            </a:r>
            <a:r>
              <a:rPr lang="fr-FR" dirty="0"/>
              <a:t> ad minima </a:t>
            </a:r>
            <a:r>
              <a:rPr lang="fr-FR" dirty="0" err="1"/>
              <a:t>veniam</a:t>
            </a:r>
            <a:r>
              <a:rPr lang="fr-FR" dirty="0"/>
              <a:t>, </a:t>
            </a:r>
            <a:r>
              <a:rPr lang="fr-FR" dirty="0" err="1"/>
              <a:t>quis</a:t>
            </a:r>
            <a:r>
              <a:rPr lang="fr-FR" dirty="0"/>
              <a:t> nostrum </a:t>
            </a:r>
            <a:r>
              <a:rPr lang="fr-FR" dirty="0" err="1"/>
              <a:t>exercitationem</a:t>
            </a:r>
            <a:r>
              <a:rPr lang="fr-FR" dirty="0"/>
              <a:t> </a:t>
            </a:r>
            <a:r>
              <a:rPr lang="fr-FR" dirty="0" err="1"/>
              <a:t>ullam</a:t>
            </a:r>
            <a:r>
              <a:rPr lang="fr-FR" dirty="0"/>
              <a:t> corporis </a:t>
            </a:r>
            <a:r>
              <a:rPr lang="fr-FR" dirty="0" err="1"/>
              <a:t>suscipit</a:t>
            </a:r>
            <a:r>
              <a:rPr lang="fr-FR" dirty="0"/>
              <a:t> </a:t>
            </a:r>
            <a:r>
              <a:rPr lang="fr-FR" dirty="0" err="1"/>
              <a:t>laboriosam</a:t>
            </a:r>
            <a:r>
              <a:rPr lang="fr-FR" dirty="0"/>
              <a:t>, </a:t>
            </a:r>
            <a:r>
              <a:rPr lang="fr-FR" dirty="0" err="1"/>
              <a:t>nisi</a:t>
            </a:r>
            <a:r>
              <a:rPr lang="fr-FR" dirty="0"/>
              <a:t> ut </a:t>
            </a:r>
            <a:r>
              <a:rPr lang="fr-FR" dirty="0" err="1"/>
              <a:t>aliquid</a:t>
            </a:r>
            <a:r>
              <a:rPr lang="fr-FR" dirty="0"/>
              <a:t> ex </a:t>
            </a:r>
            <a:r>
              <a:rPr lang="fr-FR" dirty="0" err="1"/>
              <a:t>ea</a:t>
            </a:r>
            <a:r>
              <a:rPr lang="fr-FR" dirty="0"/>
              <a:t> </a:t>
            </a:r>
            <a:r>
              <a:rPr lang="fr-FR" dirty="0" err="1"/>
              <a:t>commodi</a:t>
            </a:r>
            <a:r>
              <a:rPr lang="fr-FR" dirty="0"/>
              <a:t> </a:t>
            </a:r>
            <a:r>
              <a:rPr lang="fr-FR" dirty="0" err="1"/>
              <a:t>consequatur</a:t>
            </a:r>
            <a:r>
              <a:rPr lang="fr-FR" dirty="0"/>
              <a:t>? </a:t>
            </a:r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FB89A1C1-17E5-493D-5DEF-A4A47D5CB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649" y="1144600"/>
            <a:ext cx="4669548" cy="738664"/>
          </a:xfrm>
        </p:spPr>
        <p:txBody>
          <a:bodyPr/>
          <a:lstStyle/>
          <a:p>
            <a:r>
              <a:rPr lang="fr-FR" dirty="0"/>
              <a:t>SLIDE DE CONTENU</a:t>
            </a:r>
          </a:p>
        </p:txBody>
      </p:sp>
      <p:sp>
        <p:nvSpPr>
          <p:cNvPr id="2" name="Espace réservé du texte 1">
            <a:extLst>
              <a:ext uri="{FF2B5EF4-FFF2-40B4-BE49-F238E27FC236}">
                <a16:creationId xmlns:a16="http://schemas.microsoft.com/office/drawing/2014/main" id="{4A885D8D-EB4D-98EC-96A7-BDE3191DD4B6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553285" y="2520950"/>
            <a:ext cx="5135471" cy="3031599"/>
          </a:xfrm>
        </p:spPr>
        <p:txBody>
          <a:bodyPr/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perspiciatis</a:t>
            </a:r>
            <a:r>
              <a:rPr lang="fr-FR" dirty="0"/>
              <a:t> </a:t>
            </a:r>
            <a:r>
              <a:rPr lang="fr-FR" dirty="0" err="1"/>
              <a:t>unde</a:t>
            </a:r>
            <a:r>
              <a:rPr lang="fr-FR" dirty="0"/>
              <a:t> </a:t>
            </a:r>
            <a:r>
              <a:rPr lang="fr-FR" dirty="0" err="1"/>
              <a:t>omnis</a:t>
            </a:r>
            <a:r>
              <a:rPr lang="fr-FR" dirty="0"/>
              <a:t> </a:t>
            </a:r>
            <a:r>
              <a:rPr lang="fr-FR" dirty="0" err="1"/>
              <a:t>iste</a:t>
            </a:r>
            <a:r>
              <a:rPr lang="fr-FR" dirty="0"/>
              <a:t> </a:t>
            </a:r>
            <a:r>
              <a:rPr lang="fr-FR" dirty="0" err="1"/>
              <a:t>natus</a:t>
            </a:r>
            <a:r>
              <a:rPr lang="fr-FR" dirty="0"/>
              <a:t> </a:t>
            </a:r>
            <a:r>
              <a:rPr lang="fr-FR" dirty="0" err="1"/>
              <a:t>error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</a:t>
            </a:r>
          </a:p>
          <a:p>
            <a:pPr lvl="2"/>
            <a:r>
              <a:rPr lang="fr-FR" dirty="0" err="1"/>
              <a:t>Neque</a:t>
            </a:r>
            <a:r>
              <a:rPr lang="fr-FR" dirty="0"/>
              <a:t> </a:t>
            </a:r>
            <a:r>
              <a:rPr lang="fr-FR" dirty="0" err="1"/>
              <a:t>porro</a:t>
            </a:r>
            <a:r>
              <a:rPr lang="fr-FR" dirty="0"/>
              <a:t> </a:t>
            </a:r>
            <a:r>
              <a:rPr lang="fr-FR" dirty="0" err="1"/>
              <a:t>quisquam</a:t>
            </a:r>
            <a:r>
              <a:rPr lang="fr-FR" dirty="0"/>
              <a:t> est, qui </a:t>
            </a:r>
            <a:r>
              <a:rPr lang="fr-FR" dirty="0" err="1"/>
              <a:t>dolorem</a:t>
            </a:r>
            <a:r>
              <a:rPr lang="fr-FR" dirty="0"/>
              <a:t> ipsum quia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</a:p>
          <a:p>
            <a:pPr lvl="2"/>
            <a:r>
              <a:rPr lang="fr-FR" dirty="0" err="1"/>
              <a:t>consectetur</a:t>
            </a:r>
            <a:r>
              <a:rPr lang="fr-FR" dirty="0"/>
              <a:t>, </a:t>
            </a:r>
            <a:r>
              <a:rPr lang="fr-FR" dirty="0" err="1"/>
              <a:t>adipisci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non </a:t>
            </a:r>
            <a:r>
              <a:rPr lang="fr-FR" dirty="0" err="1"/>
              <a:t>numquam</a:t>
            </a:r>
            <a:r>
              <a:rPr lang="fr-FR" dirty="0"/>
              <a:t> </a:t>
            </a:r>
            <a:r>
              <a:rPr lang="fr-FR" dirty="0" err="1"/>
              <a:t>eius</a:t>
            </a:r>
            <a:r>
              <a:rPr lang="fr-FR" dirty="0"/>
              <a:t> </a:t>
            </a:r>
            <a:r>
              <a:rPr lang="fr-FR" dirty="0" err="1"/>
              <a:t>modi</a:t>
            </a:r>
            <a:r>
              <a:rPr lang="fr-FR" dirty="0"/>
              <a:t> </a:t>
            </a:r>
            <a:r>
              <a:rPr lang="fr-FR" dirty="0" err="1"/>
              <a:t>tempora</a:t>
            </a:r>
            <a:r>
              <a:rPr lang="fr-FR" dirty="0"/>
              <a:t>  </a:t>
            </a:r>
          </a:p>
          <a:p>
            <a:pPr lvl="4"/>
            <a:r>
              <a:rPr lang="fr-FR" dirty="0"/>
              <a:t>Ut </a:t>
            </a:r>
            <a:r>
              <a:rPr lang="fr-FR" dirty="0" err="1"/>
              <a:t>enim</a:t>
            </a:r>
            <a:r>
              <a:rPr lang="fr-FR" dirty="0"/>
              <a:t> ad minima </a:t>
            </a:r>
            <a:r>
              <a:rPr lang="fr-FR" dirty="0" err="1"/>
              <a:t>veniam</a:t>
            </a:r>
            <a:r>
              <a:rPr lang="fr-FR" dirty="0"/>
              <a:t>, </a:t>
            </a:r>
            <a:r>
              <a:rPr lang="fr-FR" dirty="0" err="1"/>
              <a:t>quis</a:t>
            </a:r>
            <a:r>
              <a:rPr lang="fr-FR" dirty="0"/>
              <a:t> nostrum </a:t>
            </a:r>
            <a:r>
              <a:rPr lang="fr-FR" dirty="0" err="1"/>
              <a:t>exercitationem</a:t>
            </a:r>
            <a:r>
              <a:rPr lang="fr-FR" dirty="0"/>
              <a:t> </a:t>
            </a:r>
            <a:r>
              <a:rPr lang="fr-FR" dirty="0" err="1"/>
              <a:t>ullam</a:t>
            </a:r>
            <a:r>
              <a:rPr lang="fr-FR" dirty="0"/>
              <a:t> corporis </a:t>
            </a:r>
            <a:r>
              <a:rPr lang="fr-FR" dirty="0" err="1"/>
              <a:t>suscipit</a:t>
            </a:r>
            <a:r>
              <a:rPr lang="fr-FR" dirty="0"/>
              <a:t> </a:t>
            </a:r>
            <a:r>
              <a:rPr lang="fr-FR" dirty="0" err="1"/>
              <a:t>laboriosam</a:t>
            </a:r>
            <a:r>
              <a:rPr lang="fr-FR" dirty="0"/>
              <a:t>, </a:t>
            </a:r>
            <a:r>
              <a:rPr lang="fr-FR" dirty="0" err="1"/>
              <a:t>nisi</a:t>
            </a:r>
            <a:r>
              <a:rPr lang="fr-FR" dirty="0"/>
              <a:t> ut </a:t>
            </a:r>
            <a:r>
              <a:rPr lang="fr-FR" dirty="0" err="1"/>
              <a:t>aliquid</a:t>
            </a:r>
            <a:r>
              <a:rPr lang="fr-FR" dirty="0"/>
              <a:t> ex </a:t>
            </a:r>
            <a:r>
              <a:rPr lang="fr-FR" dirty="0" err="1"/>
              <a:t>ea</a:t>
            </a:r>
            <a:r>
              <a:rPr lang="fr-FR" dirty="0"/>
              <a:t> </a:t>
            </a:r>
            <a:r>
              <a:rPr lang="fr-FR" dirty="0" err="1"/>
              <a:t>commodi</a:t>
            </a:r>
            <a:r>
              <a:rPr lang="fr-FR" dirty="0"/>
              <a:t> </a:t>
            </a:r>
            <a:r>
              <a:rPr lang="fr-FR" dirty="0" err="1"/>
              <a:t>consequatur</a:t>
            </a:r>
            <a:r>
              <a:rPr lang="fr-FR" dirty="0"/>
              <a:t>? 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AEFB844A-1935-1CA3-6B09-F8AC5625A39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GROUPE RAGT</a:t>
            </a:r>
          </a:p>
        </p:txBody>
      </p:sp>
    </p:spTree>
    <p:extLst>
      <p:ext uri="{BB962C8B-B14F-4D97-AF65-F5344CB8AC3E}">
        <p14:creationId xmlns:p14="http://schemas.microsoft.com/office/powerpoint/2010/main" val="545563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CAA2AE04-C162-8C67-0E49-2195D35FB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11" name="Espace réservé du numéro de diapositive 10">
            <a:extLst>
              <a:ext uri="{FF2B5EF4-FFF2-40B4-BE49-F238E27FC236}">
                <a16:creationId xmlns:a16="http://schemas.microsoft.com/office/drawing/2014/main" id="{2E23650A-C1D1-4BB5-4632-F25256C0D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31377" y="6590006"/>
            <a:ext cx="218008" cy="169277"/>
          </a:xfrm>
        </p:spPr>
        <p:txBody>
          <a:bodyPr/>
          <a:lstStyle/>
          <a:p>
            <a:fld id="{E9CC00B6-4CB4-43E9-ABD7-57A55AA5A402}" type="slidenum">
              <a:rPr lang="fr-FR" smtClean="0"/>
              <a:pPr/>
              <a:t>7</a:t>
            </a:fld>
            <a:endParaRPr lang="fr-FR" dirty="0"/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4ED39521-5B4B-D29A-5D55-DF7FAD2C7A4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3648" y="2910716"/>
            <a:ext cx="6456590" cy="2816156"/>
          </a:xfrm>
        </p:spPr>
        <p:txBody>
          <a:bodyPr/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perspiciatis</a:t>
            </a:r>
            <a:r>
              <a:rPr lang="fr-FR" dirty="0"/>
              <a:t> </a:t>
            </a:r>
            <a:r>
              <a:rPr lang="fr-FR" dirty="0" err="1"/>
              <a:t>unde</a:t>
            </a:r>
            <a:r>
              <a:rPr lang="fr-FR" dirty="0"/>
              <a:t> </a:t>
            </a:r>
            <a:r>
              <a:rPr lang="fr-FR" dirty="0" err="1"/>
              <a:t>omnis</a:t>
            </a:r>
            <a:r>
              <a:rPr lang="fr-FR" dirty="0"/>
              <a:t> </a:t>
            </a:r>
            <a:r>
              <a:rPr lang="fr-FR" dirty="0" err="1"/>
              <a:t>iste</a:t>
            </a:r>
            <a:r>
              <a:rPr lang="fr-FR" dirty="0"/>
              <a:t> </a:t>
            </a:r>
            <a:r>
              <a:rPr lang="fr-FR" dirty="0" err="1"/>
              <a:t>natus</a:t>
            </a:r>
            <a:r>
              <a:rPr lang="fr-FR" dirty="0"/>
              <a:t> </a:t>
            </a:r>
            <a:r>
              <a:rPr lang="fr-FR" dirty="0" err="1"/>
              <a:t>error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</a:t>
            </a:r>
          </a:p>
          <a:p>
            <a:pPr lvl="2"/>
            <a:r>
              <a:rPr lang="fr-FR" dirty="0" err="1"/>
              <a:t>Neque</a:t>
            </a:r>
            <a:r>
              <a:rPr lang="fr-FR" dirty="0"/>
              <a:t> </a:t>
            </a:r>
            <a:r>
              <a:rPr lang="fr-FR" dirty="0" err="1"/>
              <a:t>porro</a:t>
            </a:r>
            <a:r>
              <a:rPr lang="fr-FR" dirty="0"/>
              <a:t> </a:t>
            </a:r>
            <a:r>
              <a:rPr lang="fr-FR" dirty="0" err="1"/>
              <a:t>quisquam</a:t>
            </a:r>
            <a:r>
              <a:rPr lang="fr-FR" dirty="0"/>
              <a:t> est, qui </a:t>
            </a:r>
            <a:r>
              <a:rPr lang="fr-FR" dirty="0" err="1"/>
              <a:t>dolorem</a:t>
            </a:r>
            <a:r>
              <a:rPr lang="fr-FR" dirty="0"/>
              <a:t> ipsum quia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</a:p>
          <a:p>
            <a:pPr lvl="2"/>
            <a:r>
              <a:rPr lang="fr-FR" dirty="0" err="1"/>
              <a:t>consectetur</a:t>
            </a:r>
            <a:r>
              <a:rPr lang="fr-FR" dirty="0"/>
              <a:t>, </a:t>
            </a:r>
            <a:r>
              <a:rPr lang="fr-FR" dirty="0" err="1"/>
              <a:t>adipisci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non </a:t>
            </a:r>
            <a:r>
              <a:rPr lang="fr-FR" dirty="0" err="1"/>
              <a:t>numquam</a:t>
            </a:r>
            <a:r>
              <a:rPr lang="fr-FR" dirty="0"/>
              <a:t> </a:t>
            </a:r>
            <a:r>
              <a:rPr lang="fr-FR" dirty="0" err="1"/>
              <a:t>eius</a:t>
            </a:r>
            <a:r>
              <a:rPr lang="fr-FR" dirty="0"/>
              <a:t> </a:t>
            </a:r>
            <a:r>
              <a:rPr lang="fr-FR" dirty="0" err="1"/>
              <a:t>modi</a:t>
            </a:r>
            <a:r>
              <a:rPr lang="fr-FR" dirty="0"/>
              <a:t> </a:t>
            </a:r>
            <a:r>
              <a:rPr lang="fr-FR" dirty="0" err="1"/>
              <a:t>tempora</a:t>
            </a:r>
            <a:r>
              <a:rPr lang="fr-FR" dirty="0"/>
              <a:t>  </a:t>
            </a:r>
          </a:p>
          <a:p>
            <a:pPr lvl="4"/>
            <a:r>
              <a:rPr lang="fr-FR" dirty="0"/>
              <a:t>Ut </a:t>
            </a:r>
            <a:r>
              <a:rPr lang="fr-FR" dirty="0" err="1"/>
              <a:t>enim</a:t>
            </a:r>
            <a:r>
              <a:rPr lang="fr-FR" dirty="0"/>
              <a:t> ad minima </a:t>
            </a:r>
            <a:r>
              <a:rPr lang="fr-FR" dirty="0" err="1"/>
              <a:t>veniam</a:t>
            </a:r>
            <a:r>
              <a:rPr lang="fr-FR" dirty="0"/>
              <a:t>, </a:t>
            </a:r>
            <a:r>
              <a:rPr lang="fr-FR" dirty="0" err="1"/>
              <a:t>quis</a:t>
            </a:r>
            <a:r>
              <a:rPr lang="fr-FR" dirty="0"/>
              <a:t> nostrum </a:t>
            </a:r>
            <a:r>
              <a:rPr lang="fr-FR" dirty="0" err="1"/>
              <a:t>exercitationem</a:t>
            </a:r>
            <a:r>
              <a:rPr lang="fr-FR" dirty="0"/>
              <a:t> </a:t>
            </a:r>
            <a:r>
              <a:rPr lang="fr-FR" dirty="0" err="1"/>
              <a:t>ullam</a:t>
            </a:r>
            <a:r>
              <a:rPr lang="fr-FR" dirty="0"/>
              <a:t> corporis </a:t>
            </a:r>
            <a:r>
              <a:rPr lang="fr-FR" dirty="0" err="1"/>
              <a:t>suscipit</a:t>
            </a:r>
            <a:r>
              <a:rPr lang="fr-FR" dirty="0"/>
              <a:t> </a:t>
            </a:r>
            <a:r>
              <a:rPr lang="fr-FR" dirty="0" err="1"/>
              <a:t>laboriosam</a:t>
            </a:r>
            <a:r>
              <a:rPr lang="fr-FR" dirty="0"/>
              <a:t>, </a:t>
            </a:r>
            <a:r>
              <a:rPr lang="fr-FR" dirty="0" err="1"/>
              <a:t>nisi</a:t>
            </a:r>
            <a:r>
              <a:rPr lang="fr-FR" dirty="0"/>
              <a:t> ut </a:t>
            </a:r>
            <a:r>
              <a:rPr lang="fr-FR" dirty="0" err="1"/>
              <a:t>aliquid</a:t>
            </a:r>
            <a:r>
              <a:rPr lang="fr-FR" dirty="0"/>
              <a:t> ex </a:t>
            </a:r>
            <a:r>
              <a:rPr lang="fr-FR" dirty="0" err="1"/>
              <a:t>ea</a:t>
            </a:r>
            <a:r>
              <a:rPr lang="fr-FR" dirty="0"/>
              <a:t> </a:t>
            </a:r>
            <a:r>
              <a:rPr lang="fr-FR" dirty="0" err="1"/>
              <a:t>commodi</a:t>
            </a:r>
            <a:r>
              <a:rPr lang="fr-FR" dirty="0"/>
              <a:t> </a:t>
            </a:r>
            <a:r>
              <a:rPr lang="fr-FR" dirty="0" err="1"/>
              <a:t>consequatur</a:t>
            </a:r>
            <a:r>
              <a:rPr lang="fr-FR" dirty="0"/>
              <a:t>? </a:t>
            </a:r>
          </a:p>
        </p:txBody>
      </p:sp>
      <p:sp>
        <p:nvSpPr>
          <p:cNvPr id="6" name="Titre 5">
            <a:extLst>
              <a:ext uri="{FF2B5EF4-FFF2-40B4-BE49-F238E27FC236}">
                <a16:creationId xmlns:a16="http://schemas.microsoft.com/office/drawing/2014/main" id="{C8507F12-186C-FE30-14CD-97EE4F91C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649" y="1144600"/>
            <a:ext cx="4669548" cy="738664"/>
          </a:xfrm>
        </p:spPr>
        <p:txBody>
          <a:bodyPr/>
          <a:lstStyle/>
          <a:p>
            <a:r>
              <a:rPr lang="fr-FR" dirty="0"/>
              <a:t>SLIDE DE CONTENU</a:t>
            </a:r>
          </a:p>
        </p:txBody>
      </p:sp>
      <p:pic>
        <p:nvPicPr>
          <p:cNvPr id="10" name="Espace réservé pour une image  9" descr="Two farmers stand in a field, sharing a moment during a beautiful sunset.&#10;&#10;Le contenu généré par l’IA peut être incorrect.">
            <a:extLst>
              <a:ext uri="{FF2B5EF4-FFF2-40B4-BE49-F238E27FC236}">
                <a16:creationId xmlns:a16="http://schemas.microsoft.com/office/drawing/2014/main" id="{CE9BE1C9-5E3F-76F7-AAAE-B84348786C60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30"/>
          <a:stretch>
            <a:fillRect/>
          </a:stretch>
        </p:blipFill>
        <p:spPr>
          <a:xfrm>
            <a:off x="7597775" y="2290763"/>
            <a:ext cx="4594225" cy="3595687"/>
          </a:xfrm>
        </p:spPr>
      </p:pic>
      <p:sp>
        <p:nvSpPr>
          <p:cNvPr id="17" name="Espace réservé du texte 16">
            <a:extLst>
              <a:ext uri="{FF2B5EF4-FFF2-40B4-BE49-F238E27FC236}">
                <a16:creationId xmlns:a16="http://schemas.microsoft.com/office/drawing/2014/main" id="{EE8C2240-481F-8510-4752-7E0DC34935D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FR" dirty="0"/>
              <a:t>GROUPE RAGT</a:t>
            </a:r>
          </a:p>
        </p:txBody>
      </p:sp>
    </p:spTree>
    <p:extLst>
      <p:ext uri="{BB962C8B-B14F-4D97-AF65-F5344CB8AC3E}">
        <p14:creationId xmlns:p14="http://schemas.microsoft.com/office/powerpoint/2010/main" val="27709014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615DF58F-E290-50C4-157F-FF97E7B468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13" name="Espace réservé du numéro de diapositive 12">
            <a:extLst>
              <a:ext uri="{FF2B5EF4-FFF2-40B4-BE49-F238E27FC236}">
                <a16:creationId xmlns:a16="http://schemas.microsoft.com/office/drawing/2014/main" id="{AB212E01-1E75-C6C8-CC1A-A46D4AA18E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31377" y="6590006"/>
            <a:ext cx="218008" cy="169277"/>
          </a:xfrm>
        </p:spPr>
        <p:txBody>
          <a:bodyPr/>
          <a:lstStyle/>
          <a:p>
            <a:fld id="{E9CC00B6-4CB4-43E9-ABD7-57A55AA5A402}" type="slidenum">
              <a:rPr lang="fr-FR" smtClean="0"/>
              <a:pPr/>
              <a:t>8</a:t>
            </a:fld>
            <a:endParaRPr lang="fr-FR" dirty="0"/>
          </a:p>
        </p:txBody>
      </p:sp>
      <p:sp>
        <p:nvSpPr>
          <p:cNvPr id="3" name="Titre 2">
            <a:extLst>
              <a:ext uri="{FF2B5EF4-FFF2-40B4-BE49-F238E27FC236}">
                <a16:creationId xmlns:a16="http://schemas.microsoft.com/office/drawing/2014/main" id="{D0B86C1B-ACA1-CB2E-AA7F-8D61E977C0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649" y="1144600"/>
            <a:ext cx="4544514" cy="738664"/>
          </a:xfrm>
        </p:spPr>
        <p:txBody>
          <a:bodyPr/>
          <a:lstStyle/>
          <a:p>
            <a:r>
              <a:rPr lang="fr-FR" dirty="0"/>
              <a:t>SLIDE graphique</a:t>
            </a:r>
          </a:p>
        </p:txBody>
      </p:sp>
      <p:graphicFrame>
        <p:nvGraphicFramePr>
          <p:cNvPr id="6" name="Espace réservé du graphique 5">
            <a:extLst>
              <a:ext uri="{FF2B5EF4-FFF2-40B4-BE49-F238E27FC236}">
                <a16:creationId xmlns:a16="http://schemas.microsoft.com/office/drawing/2014/main" id="{B870962F-DF5B-A6F1-1864-5123A4F4AA6E}"/>
              </a:ext>
            </a:extLst>
          </p:cNvPr>
          <p:cNvGraphicFramePr>
            <a:graphicFrameLocks noGrp="1"/>
          </p:cNvGraphicFramePr>
          <p:nvPr>
            <p:ph type="chart" sz="quarter" idx="13"/>
            <p:extLst>
              <p:ext uri="{D42A27DB-BD31-4B8C-83A1-F6EECF244321}">
                <p14:modId xmlns:p14="http://schemas.microsoft.com/office/powerpoint/2010/main" val="3824493584"/>
              </p:ext>
            </p:extLst>
          </p:nvPr>
        </p:nvGraphicFramePr>
        <p:xfrm>
          <a:off x="501650" y="2520950"/>
          <a:ext cx="7419975" cy="37179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Espace réservé du texte 15">
            <a:extLst>
              <a:ext uri="{FF2B5EF4-FFF2-40B4-BE49-F238E27FC236}">
                <a16:creationId xmlns:a16="http://schemas.microsoft.com/office/drawing/2014/main" id="{B5C0A672-CC45-48E7-D714-80084BD5473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FR" dirty="0"/>
              <a:t>GROUPE RAGT</a:t>
            </a:r>
          </a:p>
        </p:txBody>
      </p:sp>
    </p:spTree>
    <p:extLst>
      <p:ext uri="{BB962C8B-B14F-4D97-AF65-F5344CB8AC3E}">
        <p14:creationId xmlns:p14="http://schemas.microsoft.com/office/powerpoint/2010/main" val="1815054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1">
            <a:extLst>
              <a:ext uri="{FF2B5EF4-FFF2-40B4-BE49-F238E27FC236}">
                <a16:creationId xmlns:a16="http://schemas.microsoft.com/office/drawing/2014/main" id="{F06EA7EF-4786-968C-1945-880E2EA23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  <a:endParaRPr lang="fr-FR" dirty="0"/>
          </a:p>
        </p:txBody>
      </p:sp>
      <p:sp>
        <p:nvSpPr>
          <p:cNvPr id="12" name="Espace réservé du numéro de diapositive 11">
            <a:extLst>
              <a:ext uri="{FF2B5EF4-FFF2-40B4-BE49-F238E27FC236}">
                <a16:creationId xmlns:a16="http://schemas.microsoft.com/office/drawing/2014/main" id="{0E8934B8-C251-9420-0AF5-D3550A09E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31377" y="6590006"/>
            <a:ext cx="218008" cy="169277"/>
          </a:xfrm>
        </p:spPr>
        <p:txBody>
          <a:bodyPr/>
          <a:lstStyle/>
          <a:p>
            <a:fld id="{E9CC00B6-4CB4-43E9-ABD7-57A55AA5A402}" type="slidenum">
              <a:rPr lang="fr-FR" smtClean="0"/>
              <a:pPr/>
              <a:t>9</a:t>
            </a:fld>
            <a:endParaRPr lang="fr-FR" dirty="0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66253152-EA9E-84A8-784A-BF6830181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649" y="1144600"/>
            <a:ext cx="3794308" cy="738664"/>
          </a:xfrm>
        </p:spPr>
        <p:txBody>
          <a:bodyPr/>
          <a:lstStyle/>
          <a:p>
            <a:r>
              <a:rPr lang="fr-FR" dirty="0"/>
              <a:t>SLIDE tableau</a:t>
            </a:r>
          </a:p>
        </p:txBody>
      </p:sp>
      <p:graphicFrame>
        <p:nvGraphicFramePr>
          <p:cNvPr id="11" name="Espace réservé du tableau 7">
            <a:extLst>
              <a:ext uri="{FF2B5EF4-FFF2-40B4-BE49-F238E27FC236}">
                <a16:creationId xmlns:a16="http://schemas.microsoft.com/office/drawing/2014/main" id="{F7E2D8D3-FCCD-402F-E6D2-C03972C465CD}"/>
              </a:ext>
            </a:extLst>
          </p:cNvPr>
          <p:cNvGraphicFramePr>
            <a:graphicFrameLocks noGrp="1"/>
          </p:cNvGraphicFramePr>
          <p:nvPr>
            <p:ph type="tbl" sz="quarter" idx="14"/>
            <p:extLst>
              <p:ext uri="{D42A27DB-BD31-4B8C-83A1-F6EECF244321}">
                <p14:modId xmlns:p14="http://schemas.microsoft.com/office/powerpoint/2010/main" val="3194443832"/>
              </p:ext>
            </p:extLst>
          </p:nvPr>
        </p:nvGraphicFramePr>
        <p:xfrm>
          <a:off x="501650" y="2520950"/>
          <a:ext cx="7419975" cy="3182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3995">
                  <a:extLst>
                    <a:ext uri="{9D8B030D-6E8A-4147-A177-3AD203B41FA5}">
                      <a16:colId xmlns:a16="http://schemas.microsoft.com/office/drawing/2014/main" val="3526810364"/>
                    </a:ext>
                  </a:extLst>
                </a:gridCol>
                <a:gridCol w="1483995">
                  <a:extLst>
                    <a:ext uri="{9D8B030D-6E8A-4147-A177-3AD203B41FA5}">
                      <a16:colId xmlns:a16="http://schemas.microsoft.com/office/drawing/2014/main" val="630932698"/>
                    </a:ext>
                  </a:extLst>
                </a:gridCol>
                <a:gridCol w="1483995">
                  <a:extLst>
                    <a:ext uri="{9D8B030D-6E8A-4147-A177-3AD203B41FA5}">
                      <a16:colId xmlns:a16="http://schemas.microsoft.com/office/drawing/2014/main" val="1478962395"/>
                    </a:ext>
                  </a:extLst>
                </a:gridCol>
                <a:gridCol w="1483995">
                  <a:extLst>
                    <a:ext uri="{9D8B030D-6E8A-4147-A177-3AD203B41FA5}">
                      <a16:colId xmlns:a16="http://schemas.microsoft.com/office/drawing/2014/main" val="3165403324"/>
                    </a:ext>
                  </a:extLst>
                </a:gridCol>
                <a:gridCol w="1483995">
                  <a:extLst>
                    <a:ext uri="{9D8B030D-6E8A-4147-A177-3AD203B41FA5}">
                      <a16:colId xmlns:a16="http://schemas.microsoft.com/office/drawing/2014/main" val="1251143537"/>
                    </a:ext>
                  </a:extLst>
                </a:gridCol>
              </a:tblGrid>
              <a:tr h="795572">
                <a:tc>
                  <a:txBody>
                    <a:bodyPr/>
                    <a:lstStyle/>
                    <a:p>
                      <a:pPr algn="ctr"/>
                      <a:r>
                        <a:rPr lang="fr-FR" sz="1600" dirty="0">
                          <a:solidFill>
                            <a:schemeClr val="bg1"/>
                          </a:solidFill>
                        </a:rPr>
                        <a:t>LOREM IPSUM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>
                          <a:solidFill>
                            <a:schemeClr val="bg1"/>
                          </a:solidFill>
                        </a:rPr>
                        <a:t>LOREM IPSUM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>
                          <a:solidFill>
                            <a:schemeClr val="bg1"/>
                          </a:solidFill>
                        </a:rPr>
                        <a:t>LOREM IPSUM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>
                          <a:solidFill>
                            <a:schemeClr val="bg1"/>
                          </a:solidFill>
                        </a:rPr>
                        <a:t>LOREM IPSUM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>
                          <a:solidFill>
                            <a:schemeClr val="bg1"/>
                          </a:solidFill>
                        </a:rPr>
                        <a:t>LOREM IPSUM</a:t>
                      </a:r>
                    </a:p>
                  </a:txBody>
                  <a:tcPr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6697614"/>
                  </a:ext>
                </a:extLst>
              </a:tr>
              <a:tr h="795572"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/>
                          <a:ea typeface="+mn-ea"/>
                          <a:cs typeface="+mn-cs"/>
                        </a:rPr>
                        <a:t>Lorem ipsum</a:t>
                      </a:r>
                      <a:endParaRPr lang="fr-FR" sz="1600" dirty="0"/>
                    </a:p>
                  </a:txBody>
                  <a:tcPr anchor="ctr"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/>
                          <a:ea typeface="+mn-ea"/>
                          <a:cs typeface="+mn-cs"/>
                        </a:rPr>
                        <a:t>Lorem ipsum</a:t>
                      </a:r>
                      <a:endParaRPr lang="fr-FR" sz="16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/>
                          <a:ea typeface="+mn-ea"/>
                          <a:cs typeface="+mn-cs"/>
                        </a:rPr>
                        <a:t>Lorem ipsum</a:t>
                      </a:r>
                      <a:endParaRPr lang="fr-FR" sz="16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/>
                          <a:ea typeface="+mn-ea"/>
                          <a:cs typeface="+mn-cs"/>
                        </a:rPr>
                        <a:t>Lorem ipsum</a:t>
                      </a:r>
                      <a:endParaRPr lang="fr-FR" sz="16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/>
                          <a:ea typeface="+mn-ea"/>
                          <a:cs typeface="+mn-cs"/>
                        </a:rPr>
                        <a:t>Lorem ipsum</a:t>
                      </a:r>
                      <a:endParaRPr lang="fr-FR" sz="16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3563820"/>
                  </a:ext>
                </a:extLst>
              </a:tr>
              <a:tr h="795572"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/>
                          <a:ea typeface="+mn-ea"/>
                          <a:cs typeface="+mn-cs"/>
                        </a:rPr>
                        <a:t>Lorem ipsum</a:t>
                      </a:r>
                      <a:endParaRPr lang="fr-FR" sz="1600" dirty="0"/>
                    </a:p>
                  </a:txBody>
                  <a:tcPr anchor="ctr"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/>
                          <a:ea typeface="+mn-ea"/>
                          <a:cs typeface="+mn-cs"/>
                        </a:rPr>
                        <a:t>Lorem ipsum</a:t>
                      </a:r>
                      <a:endParaRPr lang="fr-FR" sz="16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/>
                          <a:ea typeface="+mn-ea"/>
                          <a:cs typeface="+mn-cs"/>
                        </a:rPr>
                        <a:t>Lorem ipsum</a:t>
                      </a:r>
                      <a:endParaRPr lang="fr-FR" sz="16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/>
                          <a:ea typeface="+mn-ea"/>
                          <a:cs typeface="+mn-cs"/>
                        </a:rPr>
                        <a:t>Lorem ipsum</a:t>
                      </a:r>
                      <a:endParaRPr lang="fr-FR" sz="16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ptos"/>
                          <a:ea typeface="+mn-ea"/>
                          <a:cs typeface="+mn-cs"/>
                        </a:rPr>
                        <a:t>Lorem ipsum</a:t>
                      </a:r>
                      <a:endParaRPr lang="fr-FR" sz="1600" dirty="0"/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343911"/>
                  </a:ext>
                </a:extLst>
              </a:tr>
              <a:tr h="795572">
                <a:tc>
                  <a:txBody>
                    <a:bodyPr/>
                    <a:lstStyle/>
                    <a:p>
                      <a:pPr algn="ctr"/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sz="16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fr-FR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ptos"/>
                          <a:ea typeface="+mn-ea"/>
                          <a:cs typeface="+mn-cs"/>
                        </a:rPr>
                        <a:t>34 </a:t>
                      </a:r>
                      <a:r>
                        <a:rPr kumimoji="0" lang="fr-FR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000 K€</a:t>
                      </a:r>
                      <a:endParaRPr lang="fr-FR" sz="18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1753831"/>
                  </a:ext>
                </a:extLst>
              </a:tr>
            </a:tbl>
          </a:graphicData>
        </a:graphic>
      </p:graphicFrame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5115FC00-B93C-0CE7-B4A8-91AE4B0DE5A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112222" y="334486"/>
            <a:ext cx="1349920" cy="246221"/>
          </a:xfrm>
        </p:spPr>
        <p:txBody>
          <a:bodyPr/>
          <a:lstStyle/>
          <a:p>
            <a:r>
              <a:rPr lang="fr-FR" dirty="0"/>
              <a:t>GROUPE RAGT</a:t>
            </a:r>
          </a:p>
        </p:txBody>
      </p:sp>
    </p:spTree>
    <p:extLst>
      <p:ext uri="{BB962C8B-B14F-4D97-AF65-F5344CB8AC3E}">
        <p14:creationId xmlns:p14="http://schemas.microsoft.com/office/powerpoint/2010/main" val="30206854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23431E4-4BF9-F6B9-4D54-D68D16F19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8D4C0292-087B-CF93-B352-AEFF258046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31377" y="6590006"/>
            <a:ext cx="218008" cy="169277"/>
          </a:xfrm>
        </p:spPr>
        <p:txBody>
          <a:bodyPr/>
          <a:lstStyle/>
          <a:p>
            <a:fld id="{E9CC00B6-4CB4-43E9-ABD7-57A55AA5A402}" type="slidenum">
              <a:rPr lang="fr-FR" smtClean="0"/>
              <a:pPr/>
              <a:t>10</a:t>
            </a:fld>
            <a:endParaRPr lang="fr-FR" dirty="0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DD31BFDE-D187-DF05-17B5-EE3400902F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09645" y="1144600"/>
            <a:ext cx="4669548" cy="738664"/>
          </a:xfrm>
        </p:spPr>
        <p:txBody>
          <a:bodyPr/>
          <a:lstStyle/>
          <a:p>
            <a:r>
              <a:rPr lang="fr-FR" dirty="0"/>
              <a:t>SLIDE DE CONTENU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81EC62DD-70BA-6806-4A17-A87C0B33D42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009645" y="2302547"/>
            <a:ext cx="8446222" cy="2569934"/>
          </a:xfrm>
        </p:spPr>
        <p:txBody>
          <a:bodyPr/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perspiciatis</a:t>
            </a:r>
            <a:r>
              <a:rPr lang="fr-FR" dirty="0"/>
              <a:t> </a:t>
            </a:r>
            <a:r>
              <a:rPr lang="fr-FR" dirty="0" err="1"/>
              <a:t>unde</a:t>
            </a:r>
            <a:r>
              <a:rPr lang="fr-FR" dirty="0"/>
              <a:t> </a:t>
            </a:r>
            <a:r>
              <a:rPr lang="fr-FR" dirty="0" err="1"/>
              <a:t>omnis</a:t>
            </a:r>
            <a:r>
              <a:rPr lang="fr-FR" dirty="0"/>
              <a:t> </a:t>
            </a:r>
            <a:r>
              <a:rPr lang="fr-FR" dirty="0" err="1"/>
              <a:t>iste</a:t>
            </a:r>
            <a:r>
              <a:rPr lang="fr-FR" dirty="0"/>
              <a:t> </a:t>
            </a:r>
            <a:r>
              <a:rPr lang="fr-FR" dirty="0" err="1"/>
              <a:t>natus</a:t>
            </a:r>
            <a:r>
              <a:rPr lang="fr-FR" dirty="0"/>
              <a:t> </a:t>
            </a:r>
            <a:r>
              <a:rPr lang="fr-FR" dirty="0" err="1"/>
              <a:t>error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Nemo </a:t>
            </a:r>
            <a:r>
              <a:rPr lang="fr-FR" dirty="0" err="1"/>
              <a:t>enim</a:t>
            </a:r>
            <a:r>
              <a:rPr lang="fr-FR" dirty="0"/>
              <a:t> </a:t>
            </a:r>
            <a:r>
              <a:rPr lang="fr-FR" dirty="0" err="1"/>
              <a:t>ipsam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quia </a:t>
            </a:r>
            <a:r>
              <a:rPr lang="fr-FR" dirty="0" err="1"/>
              <a:t>voluptas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aspernatur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odit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fugit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</a:t>
            </a:r>
            <a:r>
              <a:rPr lang="fr-FR" dirty="0" err="1"/>
              <a:t>consequuntur</a:t>
            </a:r>
            <a:r>
              <a:rPr lang="fr-FR" dirty="0"/>
              <a:t> </a:t>
            </a:r>
            <a:r>
              <a:rPr lang="fr-FR" dirty="0" err="1"/>
              <a:t>magni</a:t>
            </a:r>
            <a:r>
              <a:rPr lang="fr-FR" dirty="0"/>
              <a:t> </a:t>
            </a:r>
            <a:r>
              <a:rPr lang="fr-FR" dirty="0" err="1"/>
              <a:t>dolores</a:t>
            </a:r>
            <a:r>
              <a:rPr lang="fr-FR" dirty="0"/>
              <a:t> </a:t>
            </a:r>
            <a:r>
              <a:rPr lang="fr-FR" dirty="0" err="1"/>
              <a:t>eos</a:t>
            </a:r>
            <a:r>
              <a:rPr lang="fr-FR" dirty="0"/>
              <a:t> qui </a:t>
            </a:r>
            <a:r>
              <a:rPr lang="fr-FR" dirty="0" err="1"/>
              <a:t>ratione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</a:t>
            </a:r>
            <a:r>
              <a:rPr lang="fr-FR" dirty="0" err="1"/>
              <a:t>sequi</a:t>
            </a:r>
            <a:r>
              <a:rPr lang="fr-FR" dirty="0"/>
              <a:t> </a:t>
            </a:r>
            <a:r>
              <a:rPr lang="fr-FR" dirty="0" err="1"/>
              <a:t>nesciunt</a:t>
            </a:r>
            <a:r>
              <a:rPr lang="fr-FR" dirty="0"/>
              <a:t>. </a:t>
            </a:r>
          </a:p>
          <a:p>
            <a:pPr lvl="2"/>
            <a:r>
              <a:rPr lang="fr-FR" dirty="0" err="1"/>
              <a:t>Neque</a:t>
            </a:r>
            <a:r>
              <a:rPr lang="fr-FR" dirty="0"/>
              <a:t> </a:t>
            </a:r>
            <a:r>
              <a:rPr lang="fr-FR" dirty="0" err="1"/>
              <a:t>porro</a:t>
            </a:r>
            <a:r>
              <a:rPr lang="fr-FR" dirty="0"/>
              <a:t> </a:t>
            </a:r>
            <a:r>
              <a:rPr lang="fr-FR" dirty="0" err="1"/>
              <a:t>quisquam</a:t>
            </a:r>
            <a:r>
              <a:rPr lang="fr-FR" dirty="0"/>
              <a:t> est, qui </a:t>
            </a:r>
            <a:r>
              <a:rPr lang="fr-FR" dirty="0" err="1"/>
              <a:t>dolorem</a:t>
            </a:r>
            <a:r>
              <a:rPr lang="fr-FR" dirty="0"/>
              <a:t> ipsum quia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</a:p>
          <a:p>
            <a:pPr lvl="2"/>
            <a:r>
              <a:rPr lang="fr-FR" dirty="0" err="1"/>
              <a:t>consectetur</a:t>
            </a:r>
            <a:r>
              <a:rPr lang="fr-FR" dirty="0"/>
              <a:t>, </a:t>
            </a:r>
            <a:r>
              <a:rPr lang="fr-FR" dirty="0" err="1"/>
              <a:t>adipisci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non </a:t>
            </a:r>
            <a:r>
              <a:rPr lang="fr-FR" dirty="0" err="1"/>
              <a:t>numquam</a:t>
            </a:r>
            <a:r>
              <a:rPr lang="fr-FR" dirty="0"/>
              <a:t> </a:t>
            </a:r>
            <a:r>
              <a:rPr lang="fr-FR" dirty="0" err="1"/>
              <a:t>eius</a:t>
            </a:r>
            <a:r>
              <a:rPr lang="fr-FR" dirty="0"/>
              <a:t> </a:t>
            </a:r>
            <a:r>
              <a:rPr lang="fr-FR" dirty="0" err="1"/>
              <a:t>modi</a:t>
            </a:r>
            <a:r>
              <a:rPr lang="fr-FR" dirty="0"/>
              <a:t> </a:t>
            </a:r>
            <a:r>
              <a:rPr lang="fr-FR" dirty="0" err="1"/>
              <a:t>tempora</a:t>
            </a:r>
            <a:r>
              <a:rPr lang="fr-FR" dirty="0"/>
              <a:t>  </a:t>
            </a:r>
          </a:p>
          <a:p>
            <a:pPr lvl="4"/>
            <a:r>
              <a:rPr lang="fr-FR" dirty="0"/>
              <a:t>Ut </a:t>
            </a:r>
            <a:r>
              <a:rPr lang="fr-FR" dirty="0" err="1"/>
              <a:t>enim</a:t>
            </a:r>
            <a:r>
              <a:rPr lang="fr-FR" dirty="0"/>
              <a:t> ad minima </a:t>
            </a:r>
            <a:r>
              <a:rPr lang="fr-FR" dirty="0" err="1"/>
              <a:t>veniam</a:t>
            </a:r>
            <a:r>
              <a:rPr lang="fr-FR" dirty="0"/>
              <a:t>, </a:t>
            </a:r>
            <a:r>
              <a:rPr lang="fr-FR" dirty="0" err="1"/>
              <a:t>quis</a:t>
            </a:r>
            <a:r>
              <a:rPr lang="fr-FR" dirty="0"/>
              <a:t> nostrum </a:t>
            </a:r>
            <a:r>
              <a:rPr lang="fr-FR" dirty="0" err="1"/>
              <a:t>exercitationem</a:t>
            </a:r>
            <a:r>
              <a:rPr lang="fr-FR" dirty="0"/>
              <a:t> </a:t>
            </a:r>
            <a:r>
              <a:rPr lang="fr-FR" dirty="0" err="1"/>
              <a:t>ullam</a:t>
            </a:r>
            <a:r>
              <a:rPr lang="fr-FR" dirty="0"/>
              <a:t> corporis </a:t>
            </a:r>
            <a:r>
              <a:rPr lang="fr-FR" dirty="0" err="1"/>
              <a:t>suscipit</a:t>
            </a:r>
            <a:r>
              <a:rPr lang="fr-FR" dirty="0"/>
              <a:t> </a:t>
            </a:r>
            <a:r>
              <a:rPr lang="fr-FR" dirty="0" err="1"/>
              <a:t>laboriosam</a:t>
            </a:r>
            <a:r>
              <a:rPr lang="fr-FR" dirty="0"/>
              <a:t>, </a:t>
            </a:r>
            <a:r>
              <a:rPr lang="fr-FR" dirty="0" err="1"/>
              <a:t>nisi</a:t>
            </a:r>
            <a:r>
              <a:rPr lang="fr-FR" dirty="0"/>
              <a:t> ut </a:t>
            </a:r>
            <a:r>
              <a:rPr lang="fr-FR" dirty="0" err="1"/>
              <a:t>aliquid</a:t>
            </a:r>
            <a:r>
              <a:rPr lang="fr-FR" dirty="0"/>
              <a:t> ex </a:t>
            </a:r>
            <a:r>
              <a:rPr lang="fr-FR" dirty="0" err="1"/>
              <a:t>ea</a:t>
            </a:r>
            <a:r>
              <a:rPr lang="fr-FR" dirty="0"/>
              <a:t> </a:t>
            </a:r>
            <a:r>
              <a:rPr lang="fr-FR" dirty="0" err="1"/>
              <a:t>commodi</a:t>
            </a:r>
            <a:r>
              <a:rPr lang="fr-FR" dirty="0"/>
              <a:t> </a:t>
            </a:r>
            <a:r>
              <a:rPr lang="fr-FR" dirty="0" err="1"/>
              <a:t>consequatur</a:t>
            </a:r>
            <a:r>
              <a:rPr lang="fr-FR" dirty="0"/>
              <a:t>? </a:t>
            </a:r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461C29DA-9D79-7938-1D48-C2FFC35354D4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0112222" y="334486"/>
            <a:ext cx="1349920" cy="246221"/>
          </a:xfrm>
        </p:spPr>
        <p:txBody>
          <a:bodyPr/>
          <a:lstStyle/>
          <a:p>
            <a:r>
              <a:rPr lang="fr-FR" dirty="0"/>
              <a:t>GROUPE RAGT</a:t>
            </a:r>
          </a:p>
        </p:txBody>
      </p:sp>
    </p:spTree>
    <p:extLst>
      <p:ext uri="{BB962C8B-B14F-4D97-AF65-F5344CB8AC3E}">
        <p14:creationId xmlns:p14="http://schemas.microsoft.com/office/powerpoint/2010/main" val="18630228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CC3E6A3-2F0B-8CBE-87A3-4E3372C50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</a:p>
        </p:txBody>
      </p:sp>
      <p:sp>
        <p:nvSpPr>
          <p:cNvPr id="46" name="Espace réservé du numéro de diapositive 45">
            <a:extLst>
              <a:ext uri="{FF2B5EF4-FFF2-40B4-BE49-F238E27FC236}">
                <a16:creationId xmlns:a16="http://schemas.microsoft.com/office/drawing/2014/main" id="{F5132FF6-98B2-92C8-9383-A18AE0949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31377" y="6590006"/>
            <a:ext cx="218008" cy="169277"/>
          </a:xfrm>
        </p:spPr>
        <p:txBody>
          <a:bodyPr/>
          <a:lstStyle/>
          <a:p>
            <a:fld id="{E9CC00B6-4CB4-43E9-ABD7-57A55AA5A402}" type="slidenum">
              <a:rPr lang="fr-FR" smtClean="0"/>
              <a:pPr/>
              <a:t>11</a:t>
            </a:fld>
            <a:endParaRPr lang="fr-FR" dirty="0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995ABDD4-A3D5-7670-6928-A442FEB1F2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649" y="1144600"/>
            <a:ext cx="5338000" cy="738664"/>
          </a:xfrm>
        </p:spPr>
        <p:txBody>
          <a:bodyPr/>
          <a:lstStyle/>
          <a:p>
            <a:r>
              <a:rPr lang="fr-FR" dirty="0"/>
              <a:t>SLIDE CHIFFRES CLÉS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4F9701CB-369F-1FB4-1A90-1D192DD8893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1650" y="2105451"/>
            <a:ext cx="1545032" cy="830997"/>
          </a:xfrm>
        </p:spPr>
        <p:txBody>
          <a:bodyPr/>
          <a:lstStyle/>
          <a:p>
            <a:pPr lvl="0"/>
            <a:r>
              <a:rPr lang="fr-FR" dirty="0"/>
              <a:t>XX%</a:t>
            </a:r>
          </a:p>
        </p:txBody>
      </p:sp>
      <p:sp>
        <p:nvSpPr>
          <p:cNvPr id="33" name="Espace réservé du texte 32">
            <a:extLst>
              <a:ext uri="{FF2B5EF4-FFF2-40B4-BE49-F238E27FC236}">
                <a16:creationId xmlns:a16="http://schemas.microsoft.com/office/drawing/2014/main" id="{1F772A44-744E-3727-5B7D-BB9DFF13E94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Espace réservé du texte 7">
            <a:extLst>
              <a:ext uri="{FF2B5EF4-FFF2-40B4-BE49-F238E27FC236}">
                <a16:creationId xmlns:a16="http://schemas.microsoft.com/office/drawing/2014/main" id="{CC5CA6BC-2FD3-90B3-85EC-037D1596351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01650" y="3067533"/>
            <a:ext cx="1531937" cy="923330"/>
          </a:xfrm>
        </p:spPr>
        <p:txBody>
          <a:bodyPr/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perspis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alos</a:t>
            </a:r>
            <a:r>
              <a:rPr lang="fr-FR" dirty="0"/>
              <a:t> </a:t>
            </a:r>
            <a:r>
              <a:rPr lang="fr-FR" dirty="0" err="1"/>
              <a:t>doloremque</a:t>
            </a:r>
            <a:endParaRPr lang="fr-FR" dirty="0"/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FEEEDAED-0D99-F78E-C282-C7CE2E21F3F3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2386014" y="2105451"/>
            <a:ext cx="1531938" cy="830997"/>
          </a:xfrm>
        </p:spPr>
        <p:txBody>
          <a:bodyPr/>
          <a:lstStyle/>
          <a:p>
            <a:pPr lvl="0"/>
            <a:r>
              <a:rPr lang="fr-FR" dirty="0"/>
              <a:t>XXM</a:t>
            </a:r>
          </a:p>
        </p:txBody>
      </p:sp>
      <p:sp>
        <p:nvSpPr>
          <p:cNvPr id="34" name="Espace réservé du texte 33">
            <a:extLst>
              <a:ext uri="{FF2B5EF4-FFF2-40B4-BE49-F238E27FC236}">
                <a16:creationId xmlns:a16="http://schemas.microsoft.com/office/drawing/2014/main" id="{5750B913-DA9A-0D9E-2C2A-0E591AB9B3B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Espace réservé du texte 10">
            <a:extLst>
              <a:ext uri="{FF2B5EF4-FFF2-40B4-BE49-F238E27FC236}">
                <a16:creationId xmlns:a16="http://schemas.microsoft.com/office/drawing/2014/main" id="{FF4AFC88-C238-43D8-E700-6AFB427231F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2386014" y="3067533"/>
            <a:ext cx="1531937" cy="923330"/>
          </a:xfrm>
        </p:spPr>
        <p:txBody>
          <a:bodyPr/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perspis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alos</a:t>
            </a:r>
            <a:r>
              <a:rPr lang="fr-FR" dirty="0"/>
              <a:t> </a:t>
            </a:r>
            <a:r>
              <a:rPr lang="fr-FR" dirty="0" err="1"/>
              <a:t>doloremque</a:t>
            </a:r>
            <a:endParaRPr lang="fr-FR" dirty="0"/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49DCB16B-3CE3-4999-B771-F1558ADC1643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4268788" y="2105451"/>
            <a:ext cx="1543442" cy="830997"/>
          </a:xfrm>
        </p:spPr>
        <p:txBody>
          <a:bodyPr/>
          <a:lstStyle/>
          <a:p>
            <a:pPr lvl="0"/>
            <a:r>
              <a:rPr lang="fr-FR" dirty="0"/>
              <a:t>XX€</a:t>
            </a:r>
          </a:p>
        </p:txBody>
      </p:sp>
      <p:sp>
        <p:nvSpPr>
          <p:cNvPr id="35" name="Espace réservé du texte 34">
            <a:extLst>
              <a:ext uri="{FF2B5EF4-FFF2-40B4-BE49-F238E27FC236}">
                <a16:creationId xmlns:a16="http://schemas.microsoft.com/office/drawing/2014/main" id="{E0DC57CD-1E90-30E3-8FAC-E5B6149F0D36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8BC41127-E726-F279-A6C9-573D00BC282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268788" y="3067533"/>
            <a:ext cx="1531937" cy="923330"/>
          </a:xfrm>
        </p:spPr>
        <p:txBody>
          <a:bodyPr/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perspis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alos</a:t>
            </a:r>
            <a:r>
              <a:rPr lang="fr-FR" dirty="0"/>
              <a:t> </a:t>
            </a:r>
            <a:r>
              <a:rPr lang="fr-FR" dirty="0" err="1"/>
              <a:t>doloremque</a:t>
            </a:r>
            <a:endParaRPr lang="fr-FR" dirty="0"/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D4AC1C70-80BF-A460-ED29-B92E4202B8A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51562" y="2105451"/>
            <a:ext cx="1545032" cy="830997"/>
          </a:xfrm>
        </p:spPr>
        <p:txBody>
          <a:bodyPr/>
          <a:lstStyle/>
          <a:p>
            <a:pPr lvl="0"/>
            <a:r>
              <a:rPr lang="fr-FR" dirty="0"/>
              <a:t>XX%</a:t>
            </a:r>
          </a:p>
        </p:txBody>
      </p:sp>
      <p:sp>
        <p:nvSpPr>
          <p:cNvPr id="36" name="Espace réservé du texte 35">
            <a:extLst>
              <a:ext uri="{FF2B5EF4-FFF2-40B4-BE49-F238E27FC236}">
                <a16:creationId xmlns:a16="http://schemas.microsoft.com/office/drawing/2014/main" id="{219C6C1E-527F-8D08-1D99-15491328C89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7" name="Espace réservé du texte 16">
            <a:extLst>
              <a:ext uri="{FF2B5EF4-FFF2-40B4-BE49-F238E27FC236}">
                <a16:creationId xmlns:a16="http://schemas.microsoft.com/office/drawing/2014/main" id="{8A3FE8C7-0BB0-52F7-C2B8-A9C6A3445FD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51562" y="3067533"/>
            <a:ext cx="1531937" cy="923330"/>
          </a:xfrm>
        </p:spPr>
        <p:txBody>
          <a:bodyPr/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perspis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alos</a:t>
            </a:r>
            <a:r>
              <a:rPr lang="fr-FR" dirty="0"/>
              <a:t> </a:t>
            </a:r>
            <a:r>
              <a:rPr lang="fr-FR" dirty="0" err="1"/>
              <a:t>doloremque</a:t>
            </a:r>
            <a:endParaRPr lang="fr-FR" dirty="0"/>
          </a:p>
        </p:txBody>
      </p:sp>
      <p:sp>
        <p:nvSpPr>
          <p:cNvPr id="18" name="Espace réservé du texte 17">
            <a:extLst>
              <a:ext uri="{FF2B5EF4-FFF2-40B4-BE49-F238E27FC236}">
                <a16:creationId xmlns:a16="http://schemas.microsoft.com/office/drawing/2014/main" id="{94511548-E820-2CC8-EA3B-24735C768EA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8034336" y="2105451"/>
            <a:ext cx="1531938" cy="830997"/>
          </a:xfrm>
        </p:spPr>
        <p:txBody>
          <a:bodyPr/>
          <a:lstStyle/>
          <a:p>
            <a:pPr lvl="0"/>
            <a:r>
              <a:rPr lang="fr-FR" dirty="0"/>
              <a:t>XXM</a:t>
            </a:r>
          </a:p>
        </p:txBody>
      </p:sp>
      <p:sp>
        <p:nvSpPr>
          <p:cNvPr id="37" name="Espace réservé du texte 36">
            <a:extLst>
              <a:ext uri="{FF2B5EF4-FFF2-40B4-BE49-F238E27FC236}">
                <a16:creationId xmlns:a16="http://schemas.microsoft.com/office/drawing/2014/main" id="{BB9A9249-1FF1-04E3-92E2-D593133F54CA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0" name="Espace réservé du texte 19">
            <a:extLst>
              <a:ext uri="{FF2B5EF4-FFF2-40B4-BE49-F238E27FC236}">
                <a16:creationId xmlns:a16="http://schemas.microsoft.com/office/drawing/2014/main" id="{A0D27DCB-2511-5BE9-F9B3-45380DEAB850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8034336" y="3067533"/>
            <a:ext cx="1531937" cy="923330"/>
          </a:xfrm>
        </p:spPr>
        <p:txBody>
          <a:bodyPr/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perspis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alos</a:t>
            </a:r>
            <a:r>
              <a:rPr lang="fr-FR" dirty="0"/>
              <a:t> </a:t>
            </a:r>
            <a:r>
              <a:rPr lang="fr-FR" dirty="0" err="1"/>
              <a:t>doloremque</a:t>
            </a:r>
            <a:endParaRPr lang="fr-FR" dirty="0"/>
          </a:p>
        </p:txBody>
      </p:sp>
      <p:sp>
        <p:nvSpPr>
          <p:cNvPr id="21" name="Espace réservé du texte 20">
            <a:extLst>
              <a:ext uri="{FF2B5EF4-FFF2-40B4-BE49-F238E27FC236}">
                <a16:creationId xmlns:a16="http://schemas.microsoft.com/office/drawing/2014/main" id="{0B5BCF57-A98C-797A-D0A4-B7D8B10DE1A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9918700" y="2105451"/>
            <a:ext cx="1543442" cy="830997"/>
          </a:xfrm>
        </p:spPr>
        <p:txBody>
          <a:bodyPr/>
          <a:lstStyle/>
          <a:p>
            <a:pPr lvl="0"/>
            <a:r>
              <a:rPr lang="fr-FR" dirty="0"/>
              <a:t>XX€</a:t>
            </a:r>
          </a:p>
        </p:txBody>
      </p:sp>
      <p:sp>
        <p:nvSpPr>
          <p:cNvPr id="38" name="Espace réservé du texte 37">
            <a:extLst>
              <a:ext uri="{FF2B5EF4-FFF2-40B4-BE49-F238E27FC236}">
                <a16:creationId xmlns:a16="http://schemas.microsoft.com/office/drawing/2014/main" id="{980C7C92-0C29-226C-3237-87E38EDE3905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3" name="Espace réservé du texte 22">
            <a:extLst>
              <a:ext uri="{FF2B5EF4-FFF2-40B4-BE49-F238E27FC236}">
                <a16:creationId xmlns:a16="http://schemas.microsoft.com/office/drawing/2014/main" id="{6E4FB4F4-623E-3BB3-13AD-C8EC4854B49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9918700" y="3067533"/>
            <a:ext cx="1531937" cy="923330"/>
          </a:xfrm>
        </p:spPr>
        <p:txBody>
          <a:bodyPr/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perspis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alos</a:t>
            </a:r>
            <a:r>
              <a:rPr lang="fr-FR" dirty="0"/>
              <a:t> </a:t>
            </a:r>
            <a:r>
              <a:rPr lang="fr-FR" dirty="0" err="1"/>
              <a:t>doloremque</a:t>
            </a:r>
            <a:endParaRPr lang="fr-FR" dirty="0"/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E8AC5E2B-E9A1-19E2-EFFF-5EF290EB5FC4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501650" y="5078429"/>
            <a:ext cx="11187113" cy="923330"/>
          </a:xfrm>
        </p:spPr>
        <p:txBody>
          <a:bodyPr/>
          <a:lstStyle/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consectetuer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. </a:t>
            </a:r>
            <a:r>
              <a:rPr lang="fr-FR" dirty="0" err="1"/>
              <a:t>Maecenas</a:t>
            </a:r>
            <a:r>
              <a:rPr lang="fr-FR" dirty="0"/>
              <a:t> </a:t>
            </a:r>
            <a:r>
              <a:rPr lang="fr-FR" dirty="0" err="1"/>
              <a:t>porttitor</a:t>
            </a:r>
            <a:r>
              <a:rPr lang="fr-FR" dirty="0"/>
              <a:t> </a:t>
            </a:r>
            <a:r>
              <a:rPr lang="fr-FR" dirty="0" err="1"/>
              <a:t>congue</a:t>
            </a:r>
            <a:r>
              <a:rPr lang="fr-FR" dirty="0"/>
              <a:t> massa. </a:t>
            </a:r>
            <a:r>
              <a:rPr lang="fr-FR" dirty="0" err="1"/>
              <a:t>Fusce</a:t>
            </a:r>
            <a:r>
              <a:rPr lang="fr-FR" dirty="0"/>
              <a:t> </a:t>
            </a:r>
            <a:r>
              <a:rPr lang="fr-FR" dirty="0" err="1"/>
              <a:t>posuere</a:t>
            </a:r>
            <a:r>
              <a:rPr lang="fr-FR" dirty="0"/>
              <a:t>, magna </a:t>
            </a:r>
            <a:r>
              <a:rPr lang="fr-FR" dirty="0" err="1"/>
              <a:t>sed</a:t>
            </a:r>
            <a:r>
              <a:rPr lang="fr-FR" dirty="0"/>
              <a:t> pulvinar </a:t>
            </a:r>
            <a:r>
              <a:rPr lang="fr-FR" dirty="0" err="1"/>
              <a:t>ultricies</a:t>
            </a:r>
            <a:r>
              <a:rPr lang="fr-FR" dirty="0"/>
              <a:t>, </a:t>
            </a:r>
            <a:r>
              <a:rPr lang="fr-FR" dirty="0" err="1"/>
              <a:t>purus</a:t>
            </a:r>
            <a:r>
              <a:rPr lang="fr-FR" dirty="0"/>
              <a:t> </a:t>
            </a:r>
            <a:r>
              <a:rPr lang="fr-FR" dirty="0" err="1"/>
              <a:t>lectus</a:t>
            </a:r>
            <a:r>
              <a:rPr lang="fr-FR" dirty="0"/>
              <a:t> </a:t>
            </a:r>
            <a:r>
              <a:rPr lang="fr-FR" dirty="0" err="1"/>
              <a:t>malesuada</a:t>
            </a:r>
            <a:r>
              <a:rPr lang="fr-FR" dirty="0"/>
              <a:t> libero,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 commodo magna </a:t>
            </a:r>
            <a:r>
              <a:rPr lang="fr-FR" dirty="0" err="1"/>
              <a:t>eros</a:t>
            </a:r>
            <a:r>
              <a:rPr lang="fr-FR" dirty="0"/>
              <a:t> </a:t>
            </a:r>
            <a:r>
              <a:rPr lang="fr-FR" dirty="0" err="1"/>
              <a:t>quis</a:t>
            </a:r>
            <a:r>
              <a:rPr lang="fr-FR" dirty="0"/>
              <a:t> </a:t>
            </a:r>
            <a:r>
              <a:rPr lang="fr-FR" dirty="0" err="1"/>
              <a:t>urna</a:t>
            </a:r>
            <a:r>
              <a:rPr lang="fr-FR" dirty="0"/>
              <a:t>.</a:t>
            </a:r>
          </a:p>
        </p:txBody>
      </p:sp>
      <p:sp>
        <p:nvSpPr>
          <p:cNvPr id="39" name="Espace réservé du texte 38">
            <a:extLst>
              <a:ext uri="{FF2B5EF4-FFF2-40B4-BE49-F238E27FC236}">
                <a16:creationId xmlns:a16="http://schemas.microsoft.com/office/drawing/2014/main" id="{50EF4F79-94AD-2415-D856-47D57851E560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0112222" y="334486"/>
            <a:ext cx="1349920" cy="246221"/>
          </a:xfrm>
        </p:spPr>
        <p:txBody>
          <a:bodyPr/>
          <a:lstStyle/>
          <a:p>
            <a:r>
              <a:rPr lang="fr-FR" dirty="0"/>
              <a:t>GROUPE RAGT</a:t>
            </a:r>
          </a:p>
        </p:txBody>
      </p:sp>
    </p:spTree>
    <p:extLst>
      <p:ext uri="{BB962C8B-B14F-4D97-AF65-F5344CB8AC3E}">
        <p14:creationId xmlns:p14="http://schemas.microsoft.com/office/powerpoint/2010/main" val="8093318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A73841B-DBE5-253E-500F-B819932DF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</a:p>
        </p:txBody>
      </p:sp>
      <p:sp>
        <p:nvSpPr>
          <p:cNvPr id="10" name="Espace réservé du numéro de diapositive 9">
            <a:extLst>
              <a:ext uri="{FF2B5EF4-FFF2-40B4-BE49-F238E27FC236}">
                <a16:creationId xmlns:a16="http://schemas.microsoft.com/office/drawing/2014/main" id="{D4FEC3D4-0E1D-8563-6FF7-884283777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31377" y="6590006"/>
            <a:ext cx="218008" cy="169277"/>
          </a:xfrm>
        </p:spPr>
        <p:txBody>
          <a:bodyPr/>
          <a:lstStyle/>
          <a:p>
            <a:fld id="{E9CC00B6-4CB4-43E9-ABD7-57A55AA5A402}" type="slidenum">
              <a:rPr lang="fr-FR" smtClean="0"/>
              <a:pPr/>
              <a:t>12</a:t>
            </a:fld>
            <a:endParaRPr lang="fr-FR" dirty="0"/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88BEF12D-E980-DCC1-A7E1-BDBB6732570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3648" y="2520950"/>
            <a:ext cx="4572227" cy="3647152"/>
          </a:xfrm>
        </p:spPr>
        <p:txBody>
          <a:bodyPr/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perspiciatis</a:t>
            </a:r>
            <a:r>
              <a:rPr lang="fr-FR" dirty="0"/>
              <a:t> </a:t>
            </a:r>
            <a:r>
              <a:rPr lang="fr-FR" dirty="0" err="1"/>
              <a:t>unde</a:t>
            </a:r>
            <a:r>
              <a:rPr lang="fr-FR" dirty="0"/>
              <a:t> </a:t>
            </a:r>
            <a:r>
              <a:rPr lang="fr-FR" dirty="0" err="1"/>
              <a:t>omnis</a:t>
            </a:r>
            <a:r>
              <a:rPr lang="fr-FR" dirty="0"/>
              <a:t> </a:t>
            </a:r>
            <a:r>
              <a:rPr lang="fr-FR" dirty="0" err="1"/>
              <a:t>iste</a:t>
            </a:r>
            <a:r>
              <a:rPr lang="fr-FR" dirty="0"/>
              <a:t> </a:t>
            </a:r>
            <a:r>
              <a:rPr lang="fr-FR" dirty="0" err="1"/>
              <a:t>natus</a:t>
            </a:r>
            <a:r>
              <a:rPr lang="fr-FR" dirty="0"/>
              <a:t> </a:t>
            </a:r>
            <a:r>
              <a:rPr lang="fr-FR" dirty="0" err="1"/>
              <a:t>error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Nemo </a:t>
            </a:r>
            <a:r>
              <a:rPr lang="fr-FR" dirty="0" err="1"/>
              <a:t>enim</a:t>
            </a:r>
            <a:r>
              <a:rPr lang="fr-FR" dirty="0"/>
              <a:t> </a:t>
            </a:r>
            <a:r>
              <a:rPr lang="fr-FR" dirty="0" err="1"/>
              <a:t>ipsam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quia </a:t>
            </a:r>
            <a:r>
              <a:rPr lang="fr-FR" dirty="0" err="1"/>
              <a:t>voluptas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aspernatur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odit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. </a:t>
            </a:r>
          </a:p>
          <a:p>
            <a:pPr lvl="2"/>
            <a:r>
              <a:rPr lang="fr-FR" dirty="0" err="1"/>
              <a:t>Neque</a:t>
            </a:r>
            <a:r>
              <a:rPr lang="fr-FR" dirty="0"/>
              <a:t> </a:t>
            </a:r>
            <a:r>
              <a:rPr lang="fr-FR" dirty="0" err="1"/>
              <a:t>porro</a:t>
            </a:r>
            <a:r>
              <a:rPr lang="fr-FR" dirty="0"/>
              <a:t> </a:t>
            </a:r>
            <a:r>
              <a:rPr lang="fr-FR" dirty="0" err="1"/>
              <a:t>quisquam</a:t>
            </a:r>
            <a:r>
              <a:rPr lang="fr-FR" dirty="0"/>
              <a:t> est, qui </a:t>
            </a:r>
            <a:r>
              <a:rPr lang="fr-FR" dirty="0" err="1"/>
              <a:t>dolorem</a:t>
            </a:r>
            <a:r>
              <a:rPr lang="fr-FR" dirty="0"/>
              <a:t> ipsum quia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</a:p>
          <a:p>
            <a:pPr lvl="2"/>
            <a:r>
              <a:rPr lang="fr-FR" dirty="0" err="1"/>
              <a:t>consectetur</a:t>
            </a:r>
            <a:r>
              <a:rPr lang="fr-FR" dirty="0"/>
              <a:t>, </a:t>
            </a:r>
            <a:r>
              <a:rPr lang="fr-FR" dirty="0" err="1"/>
              <a:t>adipisci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non </a:t>
            </a:r>
            <a:r>
              <a:rPr lang="fr-FR" dirty="0" err="1"/>
              <a:t>numquam</a:t>
            </a:r>
            <a:r>
              <a:rPr lang="fr-FR" dirty="0"/>
              <a:t> </a:t>
            </a:r>
            <a:r>
              <a:rPr lang="fr-FR" dirty="0" err="1"/>
              <a:t>eius</a:t>
            </a:r>
            <a:r>
              <a:rPr lang="fr-FR" dirty="0"/>
              <a:t> </a:t>
            </a:r>
            <a:r>
              <a:rPr lang="fr-FR" dirty="0" err="1"/>
              <a:t>modi</a:t>
            </a:r>
            <a:r>
              <a:rPr lang="fr-FR" dirty="0"/>
              <a:t> </a:t>
            </a:r>
            <a:r>
              <a:rPr lang="fr-FR" dirty="0" err="1"/>
              <a:t>tempora</a:t>
            </a:r>
            <a:r>
              <a:rPr lang="fr-FR" dirty="0"/>
              <a:t> </a:t>
            </a:r>
          </a:p>
          <a:p>
            <a:pPr lvl="2"/>
            <a:r>
              <a:rPr lang="fr-FR" dirty="0" err="1"/>
              <a:t>incidunt</a:t>
            </a:r>
            <a:r>
              <a:rPr lang="fr-FR" dirty="0"/>
              <a:t> ut </a:t>
            </a:r>
            <a:r>
              <a:rPr lang="fr-FR" dirty="0" err="1"/>
              <a:t>labore</a:t>
            </a:r>
            <a:r>
              <a:rPr lang="fr-FR" dirty="0"/>
              <a:t> et </a:t>
            </a:r>
            <a:r>
              <a:rPr lang="fr-FR" dirty="0" err="1"/>
              <a:t>dolore</a:t>
            </a:r>
            <a:r>
              <a:rPr lang="fr-FR" dirty="0"/>
              <a:t> </a:t>
            </a:r>
            <a:r>
              <a:rPr lang="fr-FR" dirty="0" err="1"/>
              <a:t>magnam</a:t>
            </a:r>
            <a:r>
              <a:rPr lang="fr-FR" dirty="0"/>
              <a:t> </a:t>
            </a:r>
            <a:r>
              <a:rPr lang="fr-FR" dirty="0" err="1"/>
              <a:t>aliquam</a:t>
            </a:r>
            <a:r>
              <a:rPr lang="fr-FR" dirty="0"/>
              <a:t> </a:t>
            </a:r>
            <a:r>
              <a:rPr lang="fr-FR" dirty="0" err="1"/>
              <a:t>quaerat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. </a:t>
            </a:r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577731EF-5DAA-CB1D-1BE4-AD080D82C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649" y="1144600"/>
            <a:ext cx="6107441" cy="738664"/>
          </a:xfrm>
        </p:spPr>
        <p:txBody>
          <a:bodyPr/>
          <a:lstStyle/>
          <a:p>
            <a:r>
              <a:rPr lang="fr-FR" dirty="0"/>
              <a:t>Slide de comparaison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3C1ED8B6-2B10-BA1F-4070-58B0FC49E49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80238" y="2520950"/>
            <a:ext cx="4708518" cy="3708708"/>
          </a:xfrm>
        </p:spPr>
        <p:txBody>
          <a:bodyPr/>
          <a:lstStyle/>
          <a:p>
            <a:pPr lvl="0"/>
            <a:r>
              <a:rPr lang="fr-FR" dirty="0"/>
              <a:t>Sed ut </a:t>
            </a:r>
            <a:r>
              <a:rPr lang="fr-FR" dirty="0" err="1"/>
              <a:t>perspiciatis</a:t>
            </a:r>
            <a:r>
              <a:rPr lang="fr-FR" dirty="0"/>
              <a:t> </a:t>
            </a:r>
            <a:r>
              <a:rPr lang="fr-FR" dirty="0" err="1"/>
              <a:t>unde</a:t>
            </a:r>
            <a:r>
              <a:rPr lang="fr-FR" dirty="0"/>
              <a:t> </a:t>
            </a:r>
            <a:r>
              <a:rPr lang="fr-FR" dirty="0" err="1"/>
              <a:t>omnis</a:t>
            </a:r>
            <a:r>
              <a:rPr lang="fr-FR" dirty="0"/>
              <a:t> </a:t>
            </a:r>
            <a:r>
              <a:rPr lang="fr-FR" dirty="0" err="1"/>
              <a:t>iste</a:t>
            </a:r>
            <a:r>
              <a:rPr lang="fr-FR" dirty="0"/>
              <a:t> </a:t>
            </a:r>
            <a:r>
              <a:rPr lang="fr-FR" dirty="0" err="1"/>
              <a:t>natus</a:t>
            </a:r>
            <a:r>
              <a:rPr lang="fr-FR" dirty="0"/>
              <a:t> </a:t>
            </a:r>
            <a:r>
              <a:rPr lang="fr-FR" dirty="0" err="1"/>
              <a:t>error</a:t>
            </a:r>
            <a:r>
              <a:rPr lang="fr-FR" dirty="0"/>
              <a:t> </a:t>
            </a:r>
            <a:r>
              <a:rPr lang="fr-FR" dirty="0" err="1"/>
              <a:t>sit</a:t>
            </a:r>
            <a:endParaRPr lang="fr-FR" dirty="0"/>
          </a:p>
          <a:p>
            <a:pPr lvl="1"/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Nemo </a:t>
            </a:r>
            <a:r>
              <a:rPr lang="fr-FR" dirty="0" err="1"/>
              <a:t>enim</a:t>
            </a:r>
            <a:r>
              <a:rPr lang="fr-FR" dirty="0"/>
              <a:t> </a:t>
            </a:r>
            <a:r>
              <a:rPr lang="fr-FR" dirty="0" err="1"/>
              <a:t>ipsam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quia </a:t>
            </a:r>
            <a:r>
              <a:rPr lang="fr-FR" dirty="0" err="1"/>
              <a:t>voluptas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aspernatur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odit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. </a:t>
            </a:r>
          </a:p>
          <a:p>
            <a:pPr lvl="2"/>
            <a:r>
              <a:rPr lang="fr-FR" dirty="0" err="1"/>
              <a:t>Neque</a:t>
            </a:r>
            <a:r>
              <a:rPr lang="fr-FR" dirty="0"/>
              <a:t> </a:t>
            </a:r>
            <a:r>
              <a:rPr lang="fr-FR" dirty="0" err="1"/>
              <a:t>porro</a:t>
            </a:r>
            <a:r>
              <a:rPr lang="fr-FR" dirty="0"/>
              <a:t> </a:t>
            </a:r>
            <a:r>
              <a:rPr lang="fr-FR" dirty="0" err="1"/>
              <a:t>quisquam</a:t>
            </a:r>
            <a:r>
              <a:rPr lang="fr-FR" dirty="0"/>
              <a:t> est, qui </a:t>
            </a:r>
            <a:r>
              <a:rPr lang="fr-FR" dirty="0" err="1"/>
              <a:t>dolorem</a:t>
            </a:r>
            <a:r>
              <a:rPr lang="fr-FR" dirty="0"/>
              <a:t> ipsum quia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</a:p>
          <a:p>
            <a:pPr lvl="2"/>
            <a:r>
              <a:rPr lang="fr-FR" dirty="0" err="1"/>
              <a:t>consectetur</a:t>
            </a:r>
            <a:r>
              <a:rPr lang="fr-FR" dirty="0"/>
              <a:t>, </a:t>
            </a:r>
            <a:r>
              <a:rPr lang="fr-FR" dirty="0" err="1"/>
              <a:t>adipisci</a:t>
            </a:r>
            <a:r>
              <a:rPr lang="fr-FR" dirty="0"/>
              <a:t> </a:t>
            </a:r>
            <a:r>
              <a:rPr lang="fr-FR" dirty="0" err="1"/>
              <a:t>velit</a:t>
            </a:r>
            <a:r>
              <a:rPr lang="fr-FR" dirty="0"/>
              <a:t>, </a:t>
            </a:r>
            <a:r>
              <a:rPr lang="fr-FR" dirty="0" err="1"/>
              <a:t>sed</a:t>
            </a:r>
            <a:r>
              <a:rPr lang="fr-FR" dirty="0"/>
              <a:t> quia non </a:t>
            </a:r>
            <a:r>
              <a:rPr lang="fr-FR" dirty="0" err="1"/>
              <a:t>numquam</a:t>
            </a:r>
            <a:r>
              <a:rPr lang="fr-FR" dirty="0"/>
              <a:t> </a:t>
            </a:r>
            <a:r>
              <a:rPr lang="fr-FR" dirty="0" err="1"/>
              <a:t>eius</a:t>
            </a:r>
            <a:r>
              <a:rPr lang="fr-FR" dirty="0"/>
              <a:t> </a:t>
            </a:r>
            <a:r>
              <a:rPr lang="fr-FR" dirty="0" err="1"/>
              <a:t>modi</a:t>
            </a:r>
            <a:r>
              <a:rPr lang="fr-FR" dirty="0"/>
              <a:t> </a:t>
            </a:r>
            <a:r>
              <a:rPr lang="fr-FR" dirty="0" err="1"/>
              <a:t>tempora</a:t>
            </a:r>
            <a:r>
              <a:rPr lang="fr-FR" dirty="0"/>
              <a:t> </a:t>
            </a:r>
          </a:p>
          <a:p>
            <a:pPr lvl="2"/>
            <a:r>
              <a:rPr lang="fr-FR" dirty="0" err="1"/>
              <a:t>incidunt</a:t>
            </a:r>
            <a:r>
              <a:rPr lang="fr-FR" dirty="0"/>
              <a:t> ut </a:t>
            </a:r>
            <a:r>
              <a:rPr lang="fr-FR" dirty="0" err="1"/>
              <a:t>labore</a:t>
            </a:r>
            <a:r>
              <a:rPr lang="fr-FR" dirty="0"/>
              <a:t> et </a:t>
            </a:r>
            <a:r>
              <a:rPr lang="fr-FR" dirty="0" err="1"/>
              <a:t>dolore</a:t>
            </a:r>
            <a:r>
              <a:rPr lang="fr-FR" dirty="0"/>
              <a:t> </a:t>
            </a:r>
            <a:r>
              <a:rPr lang="fr-FR" dirty="0" err="1"/>
              <a:t>magnam</a:t>
            </a:r>
            <a:r>
              <a:rPr lang="fr-FR" dirty="0"/>
              <a:t> </a:t>
            </a:r>
            <a:r>
              <a:rPr lang="fr-FR" dirty="0" err="1"/>
              <a:t>aliquam</a:t>
            </a:r>
            <a:r>
              <a:rPr lang="fr-FR" dirty="0"/>
              <a:t> </a:t>
            </a:r>
            <a:r>
              <a:rPr lang="fr-FR" dirty="0" err="1"/>
              <a:t>quaerat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. </a:t>
            </a:r>
          </a:p>
        </p:txBody>
      </p:sp>
      <p:sp>
        <p:nvSpPr>
          <p:cNvPr id="15" name="Espace réservé du texte 14">
            <a:extLst>
              <a:ext uri="{FF2B5EF4-FFF2-40B4-BE49-F238E27FC236}">
                <a16:creationId xmlns:a16="http://schemas.microsoft.com/office/drawing/2014/main" id="{E50EC87B-77DD-2BB3-BF85-8C260A5B6C0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50E031CA-EE08-684E-7FBA-2AD3CEF8653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638800" y="3793894"/>
            <a:ext cx="914400" cy="759007"/>
          </a:xfrm>
        </p:spPr>
        <p:txBody>
          <a:bodyPr/>
          <a:lstStyle/>
          <a:p>
            <a:r>
              <a:rPr lang="fr-FR" dirty="0"/>
              <a:t>VS</a:t>
            </a:r>
          </a:p>
        </p:txBody>
      </p:sp>
      <p:sp>
        <p:nvSpPr>
          <p:cNvPr id="16" name="Espace réservé du texte 15">
            <a:extLst>
              <a:ext uri="{FF2B5EF4-FFF2-40B4-BE49-F238E27FC236}">
                <a16:creationId xmlns:a16="http://schemas.microsoft.com/office/drawing/2014/main" id="{250A773B-3432-F452-0461-514C41AC310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pPr lvl="0"/>
            <a:r>
              <a:rPr lang="fr-FR" dirty="0"/>
              <a:t>GROUPE RAGT</a:t>
            </a:r>
          </a:p>
        </p:txBody>
      </p:sp>
    </p:spTree>
    <p:extLst>
      <p:ext uri="{BB962C8B-B14F-4D97-AF65-F5344CB8AC3E}">
        <p14:creationId xmlns:p14="http://schemas.microsoft.com/office/powerpoint/2010/main" val="22094104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8F1DBC9-E6E5-2276-C605-DA105A1BD9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/>
              <a:t>Document à usage interne - Édité le XX/XX/XXXX</a:t>
            </a:r>
          </a:p>
        </p:txBody>
      </p:sp>
      <p:sp>
        <p:nvSpPr>
          <p:cNvPr id="18" name="Espace réservé du numéro de diapositive 17">
            <a:extLst>
              <a:ext uri="{FF2B5EF4-FFF2-40B4-BE49-F238E27FC236}">
                <a16:creationId xmlns:a16="http://schemas.microsoft.com/office/drawing/2014/main" id="{6FE7A470-A944-A000-B46E-8D11C93E8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31377" y="6590006"/>
            <a:ext cx="218008" cy="169277"/>
          </a:xfrm>
        </p:spPr>
        <p:txBody>
          <a:bodyPr/>
          <a:lstStyle/>
          <a:p>
            <a:fld id="{E9CC00B6-4CB4-43E9-ABD7-57A55AA5A402}" type="slidenum">
              <a:rPr lang="fr-FR" smtClean="0"/>
              <a:pPr/>
              <a:t>13</a:t>
            </a:fld>
            <a:endParaRPr lang="fr-FR" dirty="0"/>
          </a:p>
        </p:txBody>
      </p:sp>
      <p:pic>
        <p:nvPicPr>
          <p:cNvPr id="11" name="Espace réservé pour une image  10" descr="Laurent Guerreiro Président du Groupe RAGT">
            <a:extLst>
              <a:ext uri="{FF2B5EF4-FFF2-40B4-BE49-F238E27FC236}">
                <a16:creationId xmlns:a16="http://schemas.microsoft.com/office/drawing/2014/main" id="{EE515861-E8ED-9647-7A16-5D7C72FF8C8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78" r="78"/>
          <a:stretch/>
        </p:blipFill>
        <p:spPr>
          <a:xfrm>
            <a:off x="501650" y="2192338"/>
            <a:ext cx="3043238" cy="3028950"/>
          </a:xfrm>
        </p:spPr>
      </p:pic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84F479F9-A22F-A556-70C8-7CB429DEC3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68788" y="4729610"/>
            <a:ext cx="1370568" cy="523220"/>
          </a:xfrm>
        </p:spPr>
        <p:txBody>
          <a:bodyPr/>
          <a:lstStyle/>
          <a:p>
            <a:r>
              <a:rPr lang="fr-FR" dirty="0"/>
              <a:t>Nom Prénom</a:t>
            </a:r>
          </a:p>
          <a:p>
            <a:pPr lvl="1"/>
            <a:r>
              <a:rPr lang="fr-FR" dirty="0"/>
              <a:t>Poste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35E54763-6673-60B8-437C-D3A8F5F609A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78431" y="2192338"/>
            <a:ext cx="7183711" cy="2154436"/>
          </a:xfrm>
        </p:spPr>
        <p:txBody>
          <a:bodyPr/>
          <a:lstStyle/>
          <a:p>
            <a:r>
              <a:rPr lang="fr-FR" dirty="0"/>
              <a:t>Accusantium </a:t>
            </a:r>
            <a:r>
              <a:rPr lang="fr-FR" dirty="0" err="1"/>
              <a:t>doloremque</a:t>
            </a:r>
            <a:r>
              <a:rPr lang="fr-FR" dirty="0"/>
              <a:t> </a:t>
            </a:r>
            <a:r>
              <a:rPr lang="fr-FR" dirty="0" err="1"/>
              <a:t>laudantium</a:t>
            </a:r>
            <a:r>
              <a:rPr lang="fr-FR" dirty="0"/>
              <a:t>, </a:t>
            </a:r>
            <a:r>
              <a:rPr lang="fr-FR" dirty="0" err="1"/>
              <a:t>totam</a:t>
            </a:r>
            <a:r>
              <a:rPr lang="fr-FR" dirty="0"/>
              <a:t> rem </a:t>
            </a:r>
            <a:r>
              <a:rPr lang="fr-FR" dirty="0" err="1"/>
              <a:t>aperiam</a:t>
            </a:r>
            <a:r>
              <a:rPr lang="fr-FR" dirty="0"/>
              <a:t>, </a:t>
            </a:r>
            <a:r>
              <a:rPr lang="fr-FR" dirty="0" err="1"/>
              <a:t>eaque</a:t>
            </a:r>
            <a:r>
              <a:rPr lang="fr-FR" dirty="0"/>
              <a:t> </a:t>
            </a:r>
            <a:r>
              <a:rPr lang="fr-FR" dirty="0" err="1"/>
              <a:t>ipsa</a:t>
            </a:r>
            <a:r>
              <a:rPr lang="fr-FR" dirty="0"/>
              <a:t> </a:t>
            </a:r>
            <a:r>
              <a:rPr lang="fr-FR" dirty="0" err="1"/>
              <a:t>quae</a:t>
            </a:r>
            <a:r>
              <a:rPr lang="fr-FR" dirty="0"/>
              <a:t> ab </a:t>
            </a:r>
            <a:r>
              <a:rPr lang="fr-FR" dirty="0" err="1"/>
              <a:t>illo</a:t>
            </a:r>
            <a:r>
              <a:rPr lang="fr-FR" dirty="0"/>
              <a:t> </a:t>
            </a:r>
            <a:r>
              <a:rPr lang="fr-FR" dirty="0" err="1"/>
              <a:t>inventore</a:t>
            </a:r>
            <a:r>
              <a:rPr lang="fr-FR" dirty="0"/>
              <a:t> </a:t>
            </a:r>
            <a:r>
              <a:rPr lang="fr-FR" dirty="0" err="1"/>
              <a:t>veritatis</a:t>
            </a:r>
            <a:r>
              <a:rPr lang="fr-FR" dirty="0"/>
              <a:t> et quasi </a:t>
            </a:r>
            <a:r>
              <a:rPr lang="fr-FR" dirty="0" err="1"/>
              <a:t>architecto</a:t>
            </a:r>
            <a:r>
              <a:rPr lang="fr-FR" dirty="0"/>
              <a:t> </a:t>
            </a:r>
            <a:r>
              <a:rPr lang="fr-FR" dirty="0" err="1"/>
              <a:t>beatae</a:t>
            </a:r>
            <a:r>
              <a:rPr lang="fr-FR" dirty="0"/>
              <a:t> vitae dicta </a:t>
            </a:r>
            <a:r>
              <a:rPr lang="fr-FR" dirty="0" err="1"/>
              <a:t>sunt</a:t>
            </a:r>
            <a:r>
              <a:rPr lang="fr-FR" dirty="0"/>
              <a:t> </a:t>
            </a:r>
            <a:r>
              <a:rPr lang="fr-FR" dirty="0" err="1"/>
              <a:t>explicabo</a:t>
            </a:r>
            <a:r>
              <a:rPr lang="fr-FR" dirty="0"/>
              <a:t>. Nemo </a:t>
            </a:r>
            <a:r>
              <a:rPr lang="fr-FR" dirty="0" err="1"/>
              <a:t>enim</a:t>
            </a:r>
            <a:r>
              <a:rPr lang="fr-FR" dirty="0"/>
              <a:t> </a:t>
            </a:r>
            <a:r>
              <a:rPr lang="fr-FR" dirty="0" err="1"/>
              <a:t>ipsam</a:t>
            </a:r>
            <a:r>
              <a:rPr lang="fr-FR" dirty="0"/>
              <a:t> </a:t>
            </a:r>
            <a:r>
              <a:rPr lang="fr-FR" dirty="0" err="1"/>
              <a:t>voluptatem</a:t>
            </a:r>
            <a:r>
              <a:rPr lang="fr-FR" dirty="0"/>
              <a:t> quia </a:t>
            </a:r>
            <a:r>
              <a:rPr lang="fr-FR" dirty="0" err="1"/>
              <a:t>voluptas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aspernatur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 </a:t>
            </a:r>
            <a:r>
              <a:rPr lang="fr-FR" dirty="0" err="1"/>
              <a:t>odit</a:t>
            </a:r>
            <a:r>
              <a:rPr lang="fr-FR" dirty="0"/>
              <a:t> </a:t>
            </a:r>
            <a:r>
              <a:rPr lang="fr-FR" dirty="0" err="1"/>
              <a:t>aut</a:t>
            </a:r>
            <a:r>
              <a:rPr lang="fr-FR" dirty="0"/>
              <a:t>. </a:t>
            </a:r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F4BE93A6-A7C9-3AE6-37B1-4B02862F0AB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 rot="10800000">
            <a:off x="10282596" y="4602715"/>
            <a:ext cx="1184400" cy="882000"/>
          </a:xfrm>
        </p:spPr>
        <p:txBody>
          <a:bodyPr/>
          <a:lstStyle/>
          <a:p>
            <a:r>
              <a:rPr lang="fr-FR" dirty="0"/>
              <a:t>test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642EB7BB-C956-4CD8-D08B-4BCBD5FA8441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2789137" y="1751338"/>
            <a:ext cx="1184400" cy="882000"/>
          </a:xfrm>
        </p:spPr>
        <p:txBody>
          <a:bodyPr/>
          <a:lstStyle/>
          <a:p>
            <a:r>
              <a:rPr lang="fr-FR" dirty="0"/>
              <a:t>test</a:t>
            </a:r>
          </a:p>
        </p:txBody>
      </p:sp>
      <p:sp>
        <p:nvSpPr>
          <p:cNvPr id="37" name="Espace réservé du texte 36">
            <a:extLst>
              <a:ext uri="{FF2B5EF4-FFF2-40B4-BE49-F238E27FC236}">
                <a16:creationId xmlns:a16="http://schemas.microsoft.com/office/drawing/2014/main" id="{758F849A-AC63-86E0-2BE9-127996F7503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pPr lvl="0"/>
            <a:r>
              <a:rPr lang="fr-FR" dirty="0"/>
              <a:t>GROUPE RAGT</a:t>
            </a:r>
          </a:p>
        </p:txBody>
      </p:sp>
    </p:spTree>
    <p:extLst>
      <p:ext uri="{BB962C8B-B14F-4D97-AF65-F5344CB8AC3E}">
        <p14:creationId xmlns:p14="http://schemas.microsoft.com/office/powerpoint/2010/main" val="38430093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55DFB0-A392-B997-DBE1-8BD1AC9C1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DF9C721-3F0C-27F9-701E-D8BC2EAD0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7401" y="6620783"/>
            <a:ext cx="4754507" cy="107722"/>
          </a:xfrm>
        </p:spPr>
        <p:txBody>
          <a:bodyPr/>
          <a:lstStyle/>
          <a:p>
            <a:r>
              <a:rPr lang="fr-FR" dirty="0"/>
              <a:t>Document à usage interne - Édité le XX/XX/XXXX</a:t>
            </a:r>
          </a:p>
        </p:txBody>
      </p:sp>
      <p:sp>
        <p:nvSpPr>
          <p:cNvPr id="2" name="Espace réservé du numéro de diapositive 1">
            <a:extLst>
              <a:ext uri="{FF2B5EF4-FFF2-40B4-BE49-F238E27FC236}">
                <a16:creationId xmlns:a16="http://schemas.microsoft.com/office/drawing/2014/main" id="{BF54F500-FAB8-E5DE-60E7-76D2BF8A9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831377" y="6590006"/>
            <a:ext cx="218008" cy="169277"/>
          </a:xfrm>
        </p:spPr>
        <p:txBody>
          <a:bodyPr/>
          <a:lstStyle/>
          <a:p>
            <a:fld id="{E9CC00B6-4CB4-43E9-ABD7-57A55AA5A402}" type="slidenum">
              <a:rPr lang="fr-FR" smtClean="0"/>
              <a:pPr/>
              <a:t>14</a:t>
            </a:fld>
            <a:endParaRPr lang="fr-FR" dirty="0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E69A31D0-B876-8C44-1C5E-82DD0CAACE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649" y="1144600"/>
            <a:ext cx="7469994" cy="738664"/>
          </a:xfrm>
        </p:spPr>
        <p:txBody>
          <a:bodyPr/>
          <a:lstStyle/>
          <a:p>
            <a:r>
              <a:rPr lang="fr-FR" dirty="0"/>
              <a:t>SLIDE Frise chronologique</a:t>
            </a:r>
          </a:p>
        </p:txBody>
      </p:sp>
      <p:sp>
        <p:nvSpPr>
          <p:cNvPr id="38" name="Espace réservé du texte 37">
            <a:extLst>
              <a:ext uri="{FF2B5EF4-FFF2-40B4-BE49-F238E27FC236}">
                <a16:creationId xmlns:a16="http://schemas.microsoft.com/office/drawing/2014/main" id="{86DC3A91-035F-48FE-95A2-72E80B480D4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E5262F18-66AC-0990-9996-AB06C3119D1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835512" y="2567568"/>
            <a:ext cx="520975" cy="307777"/>
          </a:xfrm>
        </p:spPr>
        <p:txBody>
          <a:bodyPr/>
          <a:lstStyle/>
          <a:p>
            <a:r>
              <a:rPr lang="fr-FR" dirty="0"/>
              <a:t>2000</a:t>
            </a:r>
          </a:p>
        </p:txBody>
      </p:sp>
      <p:sp>
        <p:nvSpPr>
          <p:cNvPr id="39" name="Espace réservé pour une image  38">
            <a:extLst>
              <a:ext uri="{FF2B5EF4-FFF2-40B4-BE49-F238E27FC236}">
                <a16:creationId xmlns:a16="http://schemas.microsoft.com/office/drawing/2014/main" id="{E1A62592-45EB-7FAA-FE1D-2049D0459E9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12CEAD2B-54F3-5FEC-C450-867FE5C0E66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111400" y="4592656"/>
            <a:ext cx="1969200" cy="738664"/>
          </a:xfrm>
        </p:spPr>
        <p:txBody>
          <a:bodyPr/>
          <a:lstStyle/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, </a:t>
            </a:r>
          </a:p>
        </p:txBody>
      </p:sp>
      <p:sp>
        <p:nvSpPr>
          <p:cNvPr id="10" name="Espace réservé du texte 9">
            <a:extLst>
              <a:ext uri="{FF2B5EF4-FFF2-40B4-BE49-F238E27FC236}">
                <a16:creationId xmlns:a16="http://schemas.microsoft.com/office/drawing/2014/main" id="{F5B8E97B-1F40-2BCC-1C8A-0CFA55B45A1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3497993" y="2567568"/>
            <a:ext cx="520975" cy="307777"/>
          </a:xfrm>
        </p:spPr>
        <p:txBody>
          <a:bodyPr/>
          <a:lstStyle/>
          <a:p>
            <a:r>
              <a:rPr lang="fr-FR" dirty="0"/>
              <a:t>2000</a:t>
            </a:r>
          </a:p>
        </p:txBody>
      </p:sp>
      <p:sp>
        <p:nvSpPr>
          <p:cNvPr id="40" name="Espace réservé pour une image  39">
            <a:extLst>
              <a:ext uri="{FF2B5EF4-FFF2-40B4-BE49-F238E27FC236}">
                <a16:creationId xmlns:a16="http://schemas.microsoft.com/office/drawing/2014/main" id="{9AEC78C0-ACAC-781B-F819-8FE6993BDE68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" name="Espace réservé du texte 11">
            <a:extLst>
              <a:ext uri="{FF2B5EF4-FFF2-40B4-BE49-F238E27FC236}">
                <a16:creationId xmlns:a16="http://schemas.microsoft.com/office/drawing/2014/main" id="{C259514F-C806-7F0D-9872-1D11BE29C770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773881" y="4592656"/>
            <a:ext cx="1969200" cy="738664"/>
          </a:xfrm>
        </p:spPr>
        <p:txBody>
          <a:bodyPr/>
          <a:lstStyle/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, </a:t>
            </a:r>
          </a:p>
        </p:txBody>
      </p:sp>
      <p:sp>
        <p:nvSpPr>
          <p:cNvPr id="41" name="Espace réservé du texte 40">
            <a:extLst>
              <a:ext uri="{FF2B5EF4-FFF2-40B4-BE49-F238E27FC236}">
                <a16:creationId xmlns:a16="http://schemas.microsoft.com/office/drawing/2014/main" id="{EEA5BD05-9B38-9394-FBBC-CCE31D748CA7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Espace réservé du texte 13">
            <a:extLst>
              <a:ext uri="{FF2B5EF4-FFF2-40B4-BE49-F238E27FC236}">
                <a16:creationId xmlns:a16="http://schemas.microsoft.com/office/drawing/2014/main" id="{838B04B7-DDE1-8EAF-D409-047B97EE35E4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160475" y="2567568"/>
            <a:ext cx="520975" cy="307777"/>
          </a:xfrm>
        </p:spPr>
        <p:txBody>
          <a:bodyPr/>
          <a:lstStyle/>
          <a:p>
            <a:r>
              <a:rPr lang="fr-FR" dirty="0"/>
              <a:t>2000</a:t>
            </a:r>
          </a:p>
        </p:txBody>
      </p:sp>
      <p:sp>
        <p:nvSpPr>
          <p:cNvPr id="42" name="Espace réservé pour une image  41">
            <a:extLst>
              <a:ext uri="{FF2B5EF4-FFF2-40B4-BE49-F238E27FC236}">
                <a16:creationId xmlns:a16="http://schemas.microsoft.com/office/drawing/2014/main" id="{E0DC6EC0-1A6D-B9FE-88DD-574C25D2C7E0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Espace réservé du texte 15">
            <a:extLst>
              <a:ext uri="{FF2B5EF4-FFF2-40B4-BE49-F238E27FC236}">
                <a16:creationId xmlns:a16="http://schemas.microsoft.com/office/drawing/2014/main" id="{26C2AF94-BA99-2BE8-5560-60461083072A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436363" y="4592656"/>
            <a:ext cx="1969200" cy="738664"/>
          </a:xfrm>
        </p:spPr>
        <p:txBody>
          <a:bodyPr/>
          <a:lstStyle/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, </a:t>
            </a:r>
          </a:p>
        </p:txBody>
      </p:sp>
      <p:sp>
        <p:nvSpPr>
          <p:cNvPr id="43" name="Espace réservé du texte 42">
            <a:extLst>
              <a:ext uri="{FF2B5EF4-FFF2-40B4-BE49-F238E27FC236}">
                <a16:creationId xmlns:a16="http://schemas.microsoft.com/office/drawing/2014/main" id="{82EDCFBB-D315-83E0-C5AB-4DBB41AF667B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8" name="Espace réservé du texte 17">
            <a:extLst>
              <a:ext uri="{FF2B5EF4-FFF2-40B4-BE49-F238E27FC236}">
                <a16:creationId xmlns:a16="http://schemas.microsoft.com/office/drawing/2014/main" id="{36AFF53B-10A0-BD26-C3F1-0140153751F6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10510547" y="2567568"/>
            <a:ext cx="520975" cy="307777"/>
          </a:xfrm>
        </p:spPr>
        <p:txBody>
          <a:bodyPr/>
          <a:lstStyle/>
          <a:p>
            <a:r>
              <a:rPr lang="fr-FR" dirty="0"/>
              <a:t>2000</a:t>
            </a:r>
          </a:p>
        </p:txBody>
      </p:sp>
      <p:sp>
        <p:nvSpPr>
          <p:cNvPr id="44" name="Espace réservé pour une image  43">
            <a:extLst>
              <a:ext uri="{FF2B5EF4-FFF2-40B4-BE49-F238E27FC236}">
                <a16:creationId xmlns:a16="http://schemas.microsoft.com/office/drawing/2014/main" id="{902D24E6-B22A-07D6-7A2A-A08B4B125F17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0" name="Espace réservé du texte 19">
            <a:extLst>
              <a:ext uri="{FF2B5EF4-FFF2-40B4-BE49-F238E27FC236}">
                <a16:creationId xmlns:a16="http://schemas.microsoft.com/office/drawing/2014/main" id="{33A33BAD-3C39-B37B-7F82-6B9B58456F11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9786435" y="4592656"/>
            <a:ext cx="1969200" cy="738664"/>
          </a:xfrm>
        </p:spPr>
        <p:txBody>
          <a:bodyPr/>
          <a:lstStyle/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, </a:t>
            </a:r>
          </a:p>
        </p:txBody>
      </p:sp>
      <p:sp>
        <p:nvSpPr>
          <p:cNvPr id="45" name="Espace réservé du texte 44">
            <a:extLst>
              <a:ext uri="{FF2B5EF4-FFF2-40B4-BE49-F238E27FC236}">
                <a16:creationId xmlns:a16="http://schemas.microsoft.com/office/drawing/2014/main" id="{47D546CB-A8E8-012C-F0CD-3847F71E81D8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2" name="Espace réservé du texte 21">
            <a:extLst>
              <a:ext uri="{FF2B5EF4-FFF2-40B4-BE49-F238E27FC236}">
                <a16:creationId xmlns:a16="http://schemas.microsoft.com/office/drawing/2014/main" id="{32F430F8-332A-96D2-519B-288083402012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8173029" y="2567568"/>
            <a:ext cx="520975" cy="307777"/>
          </a:xfrm>
        </p:spPr>
        <p:txBody>
          <a:bodyPr/>
          <a:lstStyle/>
          <a:p>
            <a:r>
              <a:rPr lang="fr-FR" dirty="0"/>
              <a:t>2000</a:t>
            </a:r>
          </a:p>
        </p:txBody>
      </p:sp>
      <p:sp>
        <p:nvSpPr>
          <p:cNvPr id="46" name="Espace réservé pour une image  45">
            <a:extLst>
              <a:ext uri="{FF2B5EF4-FFF2-40B4-BE49-F238E27FC236}">
                <a16:creationId xmlns:a16="http://schemas.microsoft.com/office/drawing/2014/main" id="{8F566FE5-B20F-07EF-BE00-8C790B823CF8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4" name="Espace réservé du texte 23">
            <a:extLst>
              <a:ext uri="{FF2B5EF4-FFF2-40B4-BE49-F238E27FC236}">
                <a16:creationId xmlns:a16="http://schemas.microsoft.com/office/drawing/2014/main" id="{B54717E2-41D4-1C14-76A9-3EDFDB395AC3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7448917" y="4592656"/>
            <a:ext cx="1969200" cy="738664"/>
          </a:xfrm>
        </p:spPr>
        <p:txBody>
          <a:bodyPr/>
          <a:lstStyle/>
          <a:p>
            <a:pPr lvl="0"/>
            <a:r>
              <a:rPr lang="fr-FR" dirty="0"/>
              <a:t>Lorem ipsum </a:t>
            </a:r>
            <a:r>
              <a:rPr lang="fr-FR" dirty="0" err="1"/>
              <a:t>dolor</a:t>
            </a:r>
            <a:r>
              <a:rPr lang="fr-FR" dirty="0"/>
              <a:t> </a:t>
            </a:r>
            <a:r>
              <a:rPr lang="fr-FR" dirty="0" err="1"/>
              <a:t>sit</a:t>
            </a:r>
            <a:r>
              <a:rPr lang="fr-FR" dirty="0"/>
              <a:t> </a:t>
            </a:r>
            <a:r>
              <a:rPr lang="fr-FR" dirty="0" err="1"/>
              <a:t>amet</a:t>
            </a:r>
            <a:r>
              <a:rPr lang="fr-FR" dirty="0"/>
              <a:t>, </a:t>
            </a:r>
            <a:r>
              <a:rPr lang="fr-FR" dirty="0" err="1"/>
              <a:t>consectetur</a:t>
            </a:r>
            <a:r>
              <a:rPr lang="fr-FR" dirty="0"/>
              <a:t> </a:t>
            </a:r>
            <a:r>
              <a:rPr lang="fr-FR" dirty="0" err="1"/>
              <a:t>adipiscing</a:t>
            </a:r>
            <a:r>
              <a:rPr lang="fr-FR" dirty="0"/>
              <a:t> </a:t>
            </a:r>
            <a:r>
              <a:rPr lang="fr-FR" dirty="0" err="1"/>
              <a:t>elit</a:t>
            </a:r>
            <a:r>
              <a:rPr lang="fr-FR" dirty="0"/>
              <a:t>, </a:t>
            </a:r>
          </a:p>
        </p:txBody>
      </p:sp>
      <p:sp>
        <p:nvSpPr>
          <p:cNvPr id="47" name="Espace réservé du texte 46">
            <a:extLst>
              <a:ext uri="{FF2B5EF4-FFF2-40B4-BE49-F238E27FC236}">
                <a16:creationId xmlns:a16="http://schemas.microsoft.com/office/drawing/2014/main" id="{190D50B7-B1D1-E97C-7CB5-A75D63D520B5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8" name="Espace réservé du texte 47">
            <a:extLst>
              <a:ext uri="{FF2B5EF4-FFF2-40B4-BE49-F238E27FC236}">
                <a16:creationId xmlns:a16="http://schemas.microsoft.com/office/drawing/2014/main" id="{22FE9819-6512-7DF9-08C6-4A4EA871A156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/>
        <p:txBody>
          <a:bodyPr/>
          <a:lstStyle/>
          <a:p>
            <a:pPr lvl="0"/>
            <a:r>
              <a:rPr lang="fr-FR" dirty="0"/>
              <a:t>GROUPE RAGT</a:t>
            </a:r>
          </a:p>
        </p:txBody>
      </p:sp>
    </p:spTree>
    <p:extLst>
      <p:ext uri="{BB962C8B-B14F-4D97-AF65-F5344CB8AC3E}">
        <p14:creationId xmlns:p14="http://schemas.microsoft.com/office/powerpoint/2010/main" val="39304019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4">
            <a:extLst>
              <a:ext uri="{FF2B5EF4-FFF2-40B4-BE49-F238E27FC236}">
                <a16:creationId xmlns:a16="http://schemas.microsoft.com/office/drawing/2014/main" id="{73454F7D-7E36-5F40-635A-20F1A6FC2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4648" y="2310727"/>
            <a:ext cx="3456524" cy="803105"/>
          </a:xfrm>
        </p:spPr>
        <p:txBody>
          <a:bodyPr/>
          <a:lstStyle/>
          <a:p>
            <a:r>
              <a:rPr lang="fr-FR" dirty="0"/>
              <a:t>Contact</a:t>
            </a:r>
            <a:br>
              <a:rPr lang="fr-FR" dirty="0"/>
            </a:br>
            <a:r>
              <a:rPr lang="fr-FR" dirty="0"/>
              <a:t>infos &amp; partenariats</a:t>
            </a:r>
          </a:p>
        </p:txBody>
      </p:sp>
      <p:sp>
        <p:nvSpPr>
          <p:cNvPr id="6" name="Espace réservé du texte 5">
            <a:extLst>
              <a:ext uri="{FF2B5EF4-FFF2-40B4-BE49-F238E27FC236}">
                <a16:creationId xmlns:a16="http://schemas.microsoft.com/office/drawing/2014/main" id="{2C6B388B-E877-1027-1F6C-369D522D280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64648" y="3623942"/>
            <a:ext cx="2401363" cy="923330"/>
          </a:xfrm>
        </p:spPr>
        <p:txBody>
          <a:bodyPr/>
          <a:lstStyle/>
          <a:p>
            <a:pPr lvl="0"/>
            <a:r>
              <a:rPr lang="fr-FR" dirty="0"/>
              <a:t>Prénom NOM</a:t>
            </a:r>
          </a:p>
          <a:p>
            <a:pPr lvl="1"/>
            <a:r>
              <a:rPr lang="fr-FR" dirty="0"/>
              <a:t>+33 (0)6 00 00 00 00</a:t>
            </a:r>
            <a:br>
              <a:rPr lang="fr-FR" dirty="0"/>
            </a:br>
            <a:r>
              <a:rPr lang="fr-FR" dirty="0"/>
              <a:t>ExempleDeMail@mail.com</a:t>
            </a:r>
          </a:p>
        </p:txBody>
      </p:sp>
    </p:spTree>
    <p:extLst>
      <p:ext uri="{BB962C8B-B14F-4D97-AF65-F5344CB8AC3E}">
        <p14:creationId xmlns:p14="http://schemas.microsoft.com/office/powerpoint/2010/main" val="818239247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RAGT made by mprez">
  <a:themeElements>
    <a:clrScheme name="RAGT GROUPE">
      <a:dk1>
        <a:srgbClr val="000000"/>
      </a:dk1>
      <a:lt1>
        <a:srgbClr val="FFFFFF"/>
      </a:lt1>
      <a:dk2>
        <a:srgbClr val="273540"/>
      </a:dk2>
      <a:lt2>
        <a:srgbClr val="E8E8E8"/>
      </a:lt2>
      <a:accent1>
        <a:srgbClr val="0E4D64"/>
      </a:accent1>
      <a:accent2>
        <a:srgbClr val="7CA0C4"/>
      </a:accent2>
      <a:accent3>
        <a:srgbClr val="273540"/>
      </a:accent3>
      <a:accent4>
        <a:srgbClr val="CE2D2D"/>
      </a:accent4>
      <a:accent5>
        <a:srgbClr val="009269"/>
      </a:accent5>
      <a:accent6>
        <a:srgbClr val="C0684C"/>
      </a:accent6>
      <a:hlink>
        <a:srgbClr val="467886"/>
      </a:hlink>
      <a:folHlink>
        <a:srgbClr val="96607D"/>
      </a:folHlink>
    </a:clrScheme>
    <a:fontScheme name="RAGT">
      <a:majorFont>
        <a:latin typeface="Oswald"/>
        <a:ea typeface=""/>
        <a:cs typeface=""/>
      </a:majorFont>
      <a:minorFont>
        <a:latin typeface="Apto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496347e-03d1-48cd-b08c-5ab8ccec33ef" xsi:nil="true"/>
    <Designers xmlns="522d5ce6-2f2c-4a68-8a1d-2d9d6bc7c15e">
      <UserInfo>
        <DisplayName/>
        <AccountId xsi:nil="true"/>
        <AccountType/>
      </UserInfo>
    </Designers>
    <Statut xmlns="522d5ce6-2f2c-4a68-8a1d-2d9d6bc7c15e">Ongoing</Statut>
    <_Flow_SignoffStatus xmlns="522d5ce6-2f2c-4a68-8a1d-2d9d6bc7c15e" xsi:nil="true"/>
    <Link xmlns="522d5ce6-2f2c-4a68-8a1d-2d9d6bc7c15e">
      <Url xsi:nil="true"/>
      <Description xsi:nil="true"/>
    </Link>
    <lcf76f155ced4ddcb4097134ff3c332f xmlns="522d5ce6-2f2c-4a68-8a1d-2d9d6bc7c15e">
      <Terms xmlns="http://schemas.microsoft.com/office/infopath/2007/PartnerControls"/>
    </lcf76f155ced4ddcb4097134ff3c332f>
    <IDFurious xmlns="522d5ce6-2f2c-4a68-8a1d-2d9d6bc7c15e" xsi:nil="true"/>
    <AccountManager xmlns="522d5ce6-2f2c-4a68-8a1d-2d9d6bc7c15e">
      <UserInfo>
        <DisplayName/>
        <AccountId xsi:nil="true"/>
        <AccountType/>
      </UserInfo>
    </AccountManager>
    <Client xmlns="522d5ce6-2f2c-4a68-8a1d-2d9d6bc7c15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F2C95C64D083C48AD3CBC7C1523D3AA" ma:contentTypeVersion="28" ma:contentTypeDescription="Crée un document." ma:contentTypeScope="" ma:versionID="a603aa8ea198e9a9ba3ddde172344226">
  <xsd:schema xmlns:xsd="http://www.w3.org/2001/XMLSchema" xmlns:xs="http://www.w3.org/2001/XMLSchema" xmlns:p="http://schemas.microsoft.com/office/2006/metadata/properties" xmlns:ns2="522d5ce6-2f2c-4a68-8a1d-2d9d6bc7c15e" xmlns:ns3="d496347e-03d1-48cd-b08c-5ab8ccec33ef" targetNamespace="http://schemas.microsoft.com/office/2006/metadata/properties" ma:root="true" ma:fieldsID="99a195159d2e60fdd7dc8cdb9143293c" ns2:_="" ns3:_="">
    <xsd:import namespace="522d5ce6-2f2c-4a68-8a1d-2d9d6bc7c15e"/>
    <xsd:import namespace="d496347e-03d1-48cd-b08c-5ab8ccec33ef"/>
    <xsd:element name="properties">
      <xsd:complexType>
        <xsd:sequence>
          <xsd:element name="documentManagement">
            <xsd:complexType>
              <xsd:all>
                <xsd:element ref="ns2:Client" minOccurs="0"/>
                <xsd:element ref="ns2:AccountManager" minOccurs="0"/>
                <xsd:element ref="ns2:IDFurious" minOccurs="0"/>
                <xsd:element ref="ns2:_Flow_SignoffStatus" minOccurs="0"/>
                <xsd:element ref="ns2:Statut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LengthInSeconds" minOccurs="0"/>
                <xsd:element ref="ns2:MediaServiceLocation" minOccurs="0"/>
                <xsd:element ref="ns2:Designers" minOccurs="0"/>
                <xsd:element ref="ns2:Link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5ce6-2f2c-4a68-8a1d-2d9d6bc7c15e" elementFormDefault="qualified">
    <xsd:import namespace="http://schemas.microsoft.com/office/2006/documentManagement/types"/>
    <xsd:import namespace="http://schemas.microsoft.com/office/infopath/2007/PartnerControls"/>
    <xsd:element name="Client" ma:index="8" nillable="true" ma:displayName="Client" ma:format="Dropdown" ma:internalName="Client">
      <xsd:simpleType>
        <xsd:restriction base="dms:Text">
          <xsd:maxLength value="255"/>
        </xsd:restriction>
      </xsd:simpleType>
    </xsd:element>
    <xsd:element name="AccountManager" ma:index="9" nillable="true" ma:displayName="Account Manager" ma:format="Dropdown" ma:indexed="true" ma:list="UserInfo" ma:SharePointGroup="0" ma:internalName="AccountManag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IDFurious" ma:index="10" nillable="true" ma:displayName="ID Furious" ma:format="Dropdown" ma:internalName="IDFurious">
      <xsd:simpleType>
        <xsd:restriction base="dms:Text">
          <xsd:maxLength value="255"/>
        </xsd:restriction>
      </xsd:simpleType>
    </xsd:element>
    <xsd:element name="_Flow_SignoffStatus" ma:index="11" nillable="true" ma:displayName="État de validation" ma:internalName="_x0024_Resources_x003a_core_x002c_Signoff_Status">
      <xsd:simpleType>
        <xsd:restriction base="dms:Text"/>
      </xsd:simpleType>
    </xsd:element>
    <xsd:element name="Statut" ma:index="12" nillable="true" ma:displayName="Statut" ma:default="Ongoing" ma:format="Dropdown" ma:internalName="Statut">
      <xsd:simpleType>
        <xsd:restriction base="dms:Choice">
          <xsd:enumeration value="Ongoing"/>
          <xsd:enumeration value="Standby"/>
          <xsd:enumeration value="To clean"/>
          <xsd:enumeration value="Archive"/>
        </xsd:restriction>
      </xsd:simpleType>
    </xsd:element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Balises d’images" ma:readOnly="false" ma:fieldId="{5cf76f15-5ced-4ddc-b409-7134ff3c332f}" ma:taxonomyMulti="true" ma:sspId="d60c6ba1-1322-4cd1-93e5-8488f376a5b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Designers" ma:index="26" nillable="true" ma:displayName="Designers" ma:format="Dropdown" ma:list="UserInfo" ma:SharePointGroup="0" ma:internalName="Design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ink" ma:index="27" nillable="true" ma:displayName="Link" ma:format="Hyperlink" ma:internalName="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96347e-03d1-48cd-b08c-5ab8ccec33ef" elementFormDefault="qualified">
    <xsd:import namespace="http://schemas.microsoft.com/office/2006/documentManagement/types"/>
    <xsd:import namespace="http://schemas.microsoft.com/office/infopath/2007/PartnerControls"/>
    <xsd:element name="TaxCatchAll" ma:index="22" nillable="true" ma:displayName="Taxonomy Catch All Column" ma:hidden="true" ma:list="{8e225a58-006d-4024-9e72-cd50b04b2245}" ma:internalName="TaxCatchAll" ma:showField="CatchAllData" ma:web="d496347e-03d1-48cd-b08c-5ab8ccec33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530A9AE-0B0D-4CCE-B05E-DF4CE6C38F5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7D959C3-262C-4294-9004-1D1807669904}">
  <ds:schemaRefs>
    <ds:schemaRef ds:uri="http://schemas.microsoft.com/office/2006/metadata/properties"/>
    <ds:schemaRef ds:uri="http://schemas.microsoft.com/office/infopath/2007/PartnerControls"/>
    <ds:schemaRef ds:uri="d496347e-03d1-48cd-b08c-5ab8ccec33ef"/>
    <ds:schemaRef ds:uri="522d5ce6-2f2c-4a68-8a1d-2d9d6bc7c15e"/>
  </ds:schemaRefs>
</ds:datastoreItem>
</file>

<file path=customXml/itemProps3.xml><?xml version="1.0" encoding="utf-8"?>
<ds:datastoreItem xmlns:ds="http://schemas.openxmlformats.org/officeDocument/2006/customXml" ds:itemID="{7E451189-6C84-4FAD-8494-2A0A48A802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5ce6-2f2c-4a68-8a1d-2d9d6bc7c15e"/>
    <ds:schemaRef ds:uri="d496347e-03d1-48cd-b08c-5ab8ccec33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1261</Words>
  <Application>Microsoft Office PowerPoint</Application>
  <PresentationFormat>Grand écran</PresentationFormat>
  <Paragraphs>165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Aptos</vt:lpstr>
      <vt:lpstr>Arial</vt:lpstr>
      <vt:lpstr>Oswald</vt:lpstr>
      <vt:lpstr>Template RAGT made by mprez</vt:lpstr>
      <vt:lpstr>EXEMPLE DE TITRE  DE PRÉSENTATION  SUR TROIS LIGNES</vt:lpstr>
      <vt:lpstr>SOMMAIRE</vt:lpstr>
      <vt:lpstr>TITRE  SANS IMAGE</vt:lpstr>
      <vt:lpstr>TITRE  AVEC IMAGE</vt:lpstr>
      <vt:lpstr>SLIDE DE CONTENU</vt:lpstr>
      <vt:lpstr>SLIDE DE CONTENU</vt:lpstr>
      <vt:lpstr>SLIDE DE CONTENU</vt:lpstr>
      <vt:lpstr>SLIDE graphique</vt:lpstr>
      <vt:lpstr>SLIDE tableau</vt:lpstr>
      <vt:lpstr>SLIDE DE CONTENU</vt:lpstr>
      <vt:lpstr>SLIDE CHIFFRES CLÉS</vt:lpstr>
      <vt:lpstr>Slide de comparaison</vt:lpstr>
      <vt:lpstr>Présentation PowerPoint</vt:lpstr>
      <vt:lpstr>SLIDE Frise chronologique</vt:lpstr>
      <vt:lpstr>Contact infos &amp; partenariats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Matthieu MONCOIFFET</dc:creator>
  <cp:lastModifiedBy>Matthieu MONCOIFFET</cp:lastModifiedBy>
  <cp:revision>8</cp:revision>
  <dcterms:created xsi:type="dcterms:W3CDTF">2026-08-13T08:30:24Z</dcterms:created>
  <dcterms:modified xsi:type="dcterms:W3CDTF">2026-09-03T13:15:47Z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0x0101006F2C95C64D083C48AD3CBC7C1523D3AA</vt:lpwstr>
  </property>
  <property fmtid="{D5CDD505-2E9C-101B-9397-08002B2CF9AE}" pid="3" name="MediaServiceImageTags">
    <vt:lpwstr/>
  </property>
</Properties>
</file>